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1297" r:id="rId5"/>
    <p:sldId id="1298" r:id="rId6"/>
    <p:sldId id="1292" r:id="rId7"/>
    <p:sldId id="1305" r:id="rId8"/>
    <p:sldId id="1299" r:id="rId9"/>
    <p:sldId id="1293" r:id="rId10"/>
    <p:sldId id="1306" r:id="rId11"/>
    <p:sldId id="1307" r:id="rId12"/>
    <p:sldId id="1308" r:id="rId13"/>
  </p:sldIdLst>
  <p:sldSz cx="11949113" cy="6721475"/>
  <p:notesSz cx="6797675" cy="9926638"/>
  <p:custDataLst>
    <p:tags r:id="rId15"/>
  </p:custDataLst>
  <p:defaultTextStyle>
    <a:defPPr>
      <a:defRPr lang="de-DE"/>
    </a:defPPr>
    <a:lvl1pPr marL="0" algn="l" defTabSz="597423" rtl="0" eaLnBrk="1" latinLnBrk="0" hangingPunct="1">
      <a:defRPr sz="2352" kern="1200">
        <a:solidFill>
          <a:schemeClr val="tx1"/>
        </a:solidFill>
        <a:latin typeface="+mn-lt"/>
        <a:ea typeface="+mn-ea"/>
        <a:cs typeface="+mn-cs"/>
      </a:defRPr>
    </a:lvl1pPr>
    <a:lvl2pPr marL="597423" algn="l" defTabSz="597423" rtl="0" eaLnBrk="1" latinLnBrk="0" hangingPunct="1">
      <a:defRPr sz="2352" kern="1200">
        <a:solidFill>
          <a:schemeClr val="tx1"/>
        </a:solidFill>
        <a:latin typeface="+mn-lt"/>
        <a:ea typeface="+mn-ea"/>
        <a:cs typeface="+mn-cs"/>
      </a:defRPr>
    </a:lvl2pPr>
    <a:lvl3pPr marL="1194846" algn="l" defTabSz="597423" rtl="0" eaLnBrk="1" latinLnBrk="0" hangingPunct="1">
      <a:defRPr sz="2352" kern="1200">
        <a:solidFill>
          <a:schemeClr val="tx1"/>
        </a:solidFill>
        <a:latin typeface="+mn-lt"/>
        <a:ea typeface="+mn-ea"/>
        <a:cs typeface="+mn-cs"/>
      </a:defRPr>
    </a:lvl3pPr>
    <a:lvl4pPr marL="1792270" algn="l" defTabSz="597423" rtl="0" eaLnBrk="1" latinLnBrk="0" hangingPunct="1">
      <a:defRPr sz="2352" kern="1200">
        <a:solidFill>
          <a:schemeClr val="tx1"/>
        </a:solidFill>
        <a:latin typeface="+mn-lt"/>
        <a:ea typeface="+mn-ea"/>
        <a:cs typeface="+mn-cs"/>
      </a:defRPr>
    </a:lvl4pPr>
    <a:lvl5pPr marL="2389693" algn="l" defTabSz="597423" rtl="0" eaLnBrk="1" latinLnBrk="0" hangingPunct="1">
      <a:defRPr sz="2352" kern="1200">
        <a:solidFill>
          <a:schemeClr val="tx1"/>
        </a:solidFill>
        <a:latin typeface="+mn-lt"/>
        <a:ea typeface="+mn-ea"/>
        <a:cs typeface="+mn-cs"/>
      </a:defRPr>
    </a:lvl5pPr>
    <a:lvl6pPr marL="2987116" algn="l" defTabSz="597423" rtl="0" eaLnBrk="1" latinLnBrk="0" hangingPunct="1">
      <a:defRPr sz="2352" kern="1200">
        <a:solidFill>
          <a:schemeClr val="tx1"/>
        </a:solidFill>
        <a:latin typeface="+mn-lt"/>
        <a:ea typeface="+mn-ea"/>
        <a:cs typeface="+mn-cs"/>
      </a:defRPr>
    </a:lvl6pPr>
    <a:lvl7pPr marL="3584539" algn="l" defTabSz="597423" rtl="0" eaLnBrk="1" latinLnBrk="0" hangingPunct="1">
      <a:defRPr sz="2352" kern="1200">
        <a:solidFill>
          <a:schemeClr val="tx1"/>
        </a:solidFill>
        <a:latin typeface="+mn-lt"/>
        <a:ea typeface="+mn-ea"/>
        <a:cs typeface="+mn-cs"/>
      </a:defRPr>
    </a:lvl7pPr>
    <a:lvl8pPr marL="4181963" algn="l" defTabSz="597423" rtl="0" eaLnBrk="1" latinLnBrk="0" hangingPunct="1">
      <a:defRPr sz="2352" kern="1200">
        <a:solidFill>
          <a:schemeClr val="tx1"/>
        </a:solidFill>
        <a:latin typeface="+mn-lt"/>
        <a:ea typeface="+mn-ea"/>
        <a:cs typeface="+mn-cs"/>
      </a:defRPr>
    </a:lvl8pPr>
    <a:lvl9pPr marL="4779386" algn="l" defTabSz="597423" rtl="0" eaLnBrk="1" latinLnBrk="0" hangingPunct="1">
      <a:defRPr sz="235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7" userDrawn="1">
          <p15:clr>
            <a:srgbClr val="A4A3A4"/>
          </p15:clr>
        </p15:guide>
        <p15:guide id="2" pos="2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100"/>
    <a:srgbClr val="C4C7CA"/>
    <a:srgbClr val="A1DAF8"/>
    <a:srgbClr val="004F7C"/>
    <a:srgbClr val="3B454B"/>
    <a:srgbClr val="252E32"/>
    <a:srgbClr val="C9E5F5"/>
    <a:srgbClr val="E4F2FA"/>
    <a:srgbClr val="5096AF"/>
    <a:srgbClr val="D6DC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3557" autoAdjust="0"/>
  </p:normalViewPr>
  <p:slideViewPr>
    <p:cSldViewPr snapToGrid="0" snapToObjects="1">
      <p:cViewPr varScale="1">
        <p:scale>
          <a:sx n="125" d="100"/>
          <a:sy n="125" d="100"/>
        </p:scale>
        <p:origin x="723" y="69"/>
      </p:cViewPr>
      <p:guideLst>
        <p:guide orient="horz" pos="2117"/>
        <p:guide pos="2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AB5D9-A9DD-4E0D-90F7-AE5284FDBB56}"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de-DE"/>
        </a:p>
      </dgm:t>
    </dgm:pt>
    <dgm:pt modelId="{2BFCC2C6-A95A-47D2-ADF3-03C14448E636}">
      <dgm:prSet phldrT="[Text]" custT="1"/>
      <dgm:spPr/>
      <dgm:t>
        <a:bodyPr/>
        <a:lstStyle/>
        <a:p>
          <a:r>
            <a:rPr lang="de-DE" sz="1400" dirty="0">
              <a:latin typeface="Arial" panose="020B0604020202020204" pitchFamily="34" charset="0"/>
              <a:cs typeface="Arial" panose="020B0604020202020204" pitchFamily="34" charset="0"/>
            </a:rPr>
            <a:t>Cyber-versicherung</a:t>
          </a:r>
        </a:p>
      </dgm:t>
    </dgm:pt>
    <dgm:pt modelId="{371BC122-9FA5-4656-8B84-109A5C336255}" type="parTrans" cxnId="{5BDF2084-6776-49A4-B69F-BCC6FC2C04BA}">
      <dgm:prSet/>
      <dgm:spPr/>
      <dgm:t>
        <a:bodyPr/>
        <a:lstStyle/>
        <a:p>
          <a:endParaRPr lang="de-DE"/>
        </a:p>
      </dgm:t>
    </dgm:pt>
    <dgm:pt modelId="{E45D2F34-05D7-4E98-B476-01D65616DBAC}" type="sibTrans" cxnId="{5BDF2084-6776-49A4-B69F-BCC6FC2C04BA}">
      <dgm:prSet/>
      <dgm:spPr/>
      <dgm:t>
        <a:bodyPr/>
        <a:lstStyle/>
        <a:p>
          <a:endParaRPr lang="de-DE"/>
        </a:p>
      </dgm:t>
    </dgm:pt>
    <dgm:pt modelId="{1D346790-B19A-426C-8E15-442F88BF8A83}">
      <dgm:prSet phldrT="[Text]" custT="1"/>
      <dgm:spPr/>
      <dgm:t>
        <a:bodyPr/>
        <a:lstStyle/>
        <a:p>
          <a:r>
            <a:rPr lang="de-DE" sz="1400" dirty="0">
              <a:latin typeface="Arial" panose="020B0604020202020204" pitchFamily="34" charset="0"/>
              <a:cs typeface="Arial" panose="020B0604020202020204" pitchFamily="34" charset="0"/>
            </a:rPr>
            <a:t>Schutz vor Schäden durch Cyberangriffe</a:t>
          </a:r>
          <a:endParaRPr lang="de-DE" sz="1400" dirty="0"/>
        </a:p>
      </dgm:t>
    </dgm:pt>
    <dgm:pt modelId="{B3167D01-D255-4FCE-A7B8-75C5488FDD5C}" type="parTrans" cxnId="{B024D0B1-3041-49C1-B330-2FC65CC83D09}">
      <dgm:prSet/>
      <dgm:spPr/>
      <dgm:t>
        <a:bodyPr/>
        <a:lstStyle/>
        <a:p>
          <a:endParaRPr lang="de-DE"/>
        </a:p>
      </dgm:t>
    </dgm:pt>
    <dgm:pt modelId="{64F26CAC-BEFA-4440-8BED-186AEAB75A6F}" type="sibTrans" cxnId="{B024D0B1-3041-49C1-B330-2FC65CC83D09}">
      <dgm:prSet/>
      <dgm:spPr/>
      <dgm:t>
        <a:bodyPr/>
        <a:lstStyle/>
        <a:p>
          <a:endParaRPr lang="de-DE"/>
        </a:p>
      </dgm:t>
    </dgm:pt>
    <dgm:pt modelId="{F09EEED4-0C8B-4CEC-A968-0ED5D73BBAFC}">
      <dgm:prSet phldrT="[Text]" custT="1"/>
      <dgm:spPr/>
      <dgm:t>
        <a:bodyPr/>
        <a:lstStyle/>
        <a:p>
          <a:r>
            <a:rPr lang="de-DE" sz="1400" dirty="0">
              <a:latin typeface="Arial" panose="020B0604020202020204" pitchFamily="34" charset="0"/>
              <a:cs typeface="Arial" panose="020B0604020202020204" pitchFamily="34" charset="0"/>
            </a:rPr>
            <a:t>Deckung von Kosten aus Fremd- und Eigenschäden</a:t>
          </a:r>
          <a:endParaRPr lang="de-DE" sz="1400" dirty="0"/>
        </a:p>
      </dgm:t>
    </dgm:pt>
    <dgm:pt modelId="{A14F48DB-6F72-482D-9CF2-D011FB6CC967}" type="parTrans" cxnId="{7BF838CD-4313-489A-A857-27AB3E46B755}">
      <dgm:prSet/>
      <dgm:spPr/>
      <dgm:t>
        <a:bodyPr/>
        <a:lstStyle/>
        <a:p>
          <a:endParaRPr lang="de-DE"/>
        </a:p>
      </dgm:t>
    </dgm:pt>
    <dgm:pt modelId="{614DA5A6-7A69-4DB0-B47D-42C772474007}" type="sibTrans" cxnId="{7BF838CD-4313-489A-A857-27AB3E46B755}">
      <dgm:prSet/>
      <dgm:spPr/>
      <dgm:t>
        <a:bodyPr/>
        <a:lstStyle/>
        <a:p>
          <a:endParaRPr lang="de-DE"/>
        </a:p>
      </dgm:t>
    </dgm:pt>
    <dgm:pt modelId="{49110963-69EB-48C0-9B6A-50FF86D2B31C}">
      <dgm:prSet phldrT="[Text]" custT="1"/>
      <dgm:spPr/>
      <dgm:t>
        <a:bodyPr/>
        <a:lstStyle/>
        <a:p>
          <a:r>
            <a:rPr lang="de-DE" sz="1400" dirty="0">
              <a:latin typeface="Arial" panose="020B0604020202020204" pitchFamily="34" charset="0"/>
              <a:cs typeface="Arial" panose="020B0604020202020204" pitchFamily="34" charset="0"/>
            </a:rPr>
            <a:t>Lassen sich individualisieren</a:t>
          </a:r>
          <a:endParaRPr lang="de-DE" sz="1400" dirty="0"/>
        </a:p>
      </dgm:t>
    </dgm:pt>
    <dgm:pt modelId="{F789F7A8-AA7E-4117-9984-E96671EEE953}" type="parTrans" cxnId="{3038491C-4C38-40C4-B9CD-20CBF58B408B}">
      <dgm:prSet/>
      <dgm:spPr/>
      <dgm:t>
        <a:bodyPr/>
        <a:lstStyle/>
        <a:p>
          <a:endParaRPr lang="de-DE"/>
        </a:p>
      </dgm:t>
    </dgm:pt>
    <dgm:pt modelId="{C04C4127-9137-46C1-87E0-E7FD2E275B88}" type="sibTrans" cxnId="{3038491C-4C38-40C4-B9CD-20CBF58B408B}">
      <dgm:prSet/>
      <dgm:spPr/>
      <dgm:t>
        <a:bodyPr/>
        <a:lstStyle/>
        <a:p>
          <a:endParaRPr lang="de-DE"/>
        </a:p>
      </dgm:t>
    </dgm:pt>
    <dgm:pt modelId="{90EF493A-11E6-4025-A12A-9F7AF70A5E7C}">
      <dgm:prSet phldrT="[Text]" custT="1"/>
      <dgm:spPr/>
      <dgm:t>
        <a:bodyPr/>
        <a:lstStyle/>
        <a:p>
          <a:r>
            <a:rPr lang="de-DE" sz="1400" dirty="0">
              <a:latin typeface="Arial" panose="020B0604020202020204" pitchFamily="34" charset="0"/>
              <a:cs typeface="Arial" panose="020B0604020202020204" pitchFamily="34" charset="0"/>
            </a:rPr>
            <a:t>greift in der Regel bei Total- und Teilschäden</a:t>
          </a:r>
          <a:endParaRPr lang="de-DE" sz="1400" dirty="0"/>
        </a:p>
      </dgm:t>
    </dgm:pt>
    <dgm:pt modelId="{D232CCD6-532F-42E7-8C30-124048B16D7C}" type="sibTrans" cxnId="{98280B69-C63C-4878-AF2E-D7A252ABB924}">
      <dgm:prSet/>
      <dgm:spPr/>
      <dgm:t>
        <a:bodyPr/>
        <a:lstStyle/>
        <a:p>
          <a:endParaRPr lang="de-DE"/>
        </a:p>
      </dgm:t>
    </dgm:pt>
    <dgm:pt modelId="{32495A3F-5B68-4399-992B-2BBD783D24BE}" type="parTrans" cxnId="{98280B69-C63C-4878-AF2E-D7A252ABB924}">
      <dgm:prSet/>
      <dgm:spPr/>
      <dgm:t>
        <a:bodyPr/>
        <a:lstStyle/>
        <a:p>
          <a:endParaRPr lang="de-DE"/>
        </a:p>
      </dgm:t>
    </dgm:pt>
    <dgm:pt modelId="{D2F838C5-AD2C-40C1-8AA5-388DAF75ACC8}" type="pres">
      <dgm:prSet presAssocID="{14DAB5D9-A9DD-4E0D-90F7-AE5284FDBB56}" presName="diagram" presStyleCnt="0">
        <dgm:presLayoutVars>
          <dgm:chMax val="1"/>
          <dgm:dir/>
          <dgm:animLvl val="ctr"/>
          <dgm:resizeHandles val="exact"/>
        </dgm:presLayoutVars>
      </dgm:prSet>
      <dgm:spPr/>
    </dgm:pt>
    <dgm:pt modelId="{723A53D8-41B0-4271-B923-F049200A6E14}" type="pres">
      <dgm:prSet presAssocID="{14DAB5D9-A9DD-4E0D-90F7-AE5284FDBB56}" presName="matrix" presStyleCnt="0"/>
      <dgm:spPr/>
    </dgm:pt>
    <dgm:pt modelId="{EF181ADB-D3B9-465F-A97D-C1F6BF6EC7BD}" type="pres">
      <dgm:prSet presAssocID="{14DAB5D9-A9DD-4E0D-90F7-AE5284FDBB56}" presName="tile1" presStyleLbl="node1" presStyleIdx="0" presStyleCnt="4" custLinFactNeighborX="-33880" custLinFactNeighborY="0"/>
      <dgm:spPr/>
    </dgm:pt>
    <dgm:pt modelId="{845CFD23-5854-46E2-A3E5-067D29EA4185}" type="pres">
      <dgm:prSet presAssocID="{14DAB5D9-A9DD-4E0D-90F7-AE5284FDBB56}" presName="tile1text" presStyleLbl="node1" presStyleIdx="0" presStyleCnt="4">
        <dgm:presLayoutVars>
          <dgm:chMax val="0"/>
          <dgm:chPref val="0"/>
          <dgm:bulletEnabled val="1"/>
        </dgm:presLayoutVars>
      </dgm:prSet>
      <dgm:spPr/>
    </dgm:pt>
    <dgm:pt modelId="{B33936E2-B580-4C37-B3AD-E466B4C460BF}" type="pres">
      <dgm:prSet presAssocID="{14DAB5D9-A9DD-4E0D-90F7-AE5284FDBB56}" presName="tile2" presStyleLbl="node1" presStyleIdx="1" presStyleCnt="4" custLinFactNeighborX="0"/>
      <dgm:spPr/>
    </dgm:pt>
    <dgm:pt modelId="{A5F630C7-DA00-46A8-A87E-534F6B327E07}" type="pres">
      <dgm:prSet presAssocID="{14DAB5D9-A9DD-4E0D-90F7-AE5284FDBB56}" presName="tile2text" presStyleLbl="node1" presStyleIdx="1" presStyleCnt="4">
        <dgm:presLayoutVars>
          <dgm:chMax val="0"/>
          <dgm:chPref val="0"/>
          <dgm:bulletEnabled val="1"/>
        </dgm:presLayoutVars>
      </dgm:prSet>
      <dgm:spPr/>
    </dgm:pt>
    <dgm:pt modelId="{2D5AA3BE-460E-46A3-AA75-62EA339DCBE2}" type="pres">
      <dgm:prSet presAssocID="{14DAB5D9-A9DD-4E0D-90F7-AE5284FDBB56}" presName="tile3" presStyleLbl="node1" presStyleIdx="2" presStyleCnt="4"/>
      <dgm:spPr/>
    </dgm:pt>
    <dgm:pt modelId="{828513AF-81EB-4119-A32A-096B61AB81C5}" type="pres">
      <dgm:prSet presAssocID="{14DAB5D9-A9DD-4E0D-90F7-AE5284FDBB56}" presName="tile3text" presStyleLbl="node1" presStyleIdx="2" presStyleCnt="4">
        <dgm:presLayoutVars>
          <dgm:chMax val="0"/>
          <dgm:chPref val="0"/>
          <dgm:bulletEnabled val="1"/>
        </dgm:presLayoutVars>
      </dgm:prSet>
      <dgm:spPr/>
    </dgm:pt>
    <dgm:pt modelId="{8EFA42CB-BCE4-4CF7-9057-65F3F347E52E}" type="pres">
      <dgm:prSet presAssocID="{14DAB5D9-A9DD-4E0D-90F7-AE5284FDBB56}" presName="tile4" presStyleLbl="node1" presStyleIdx="3" presStyleCnt="4"/>
      <dgm:spPr/>
    </dgm:pt>
    <dgm:pt modelId="{0BE5B33E-ADBE-4BF3-8B20-67DFFDDDF2E7}" type="pres">
      <dgm:prSet presAssocID="{14DAB5D9-A9DD-4E0D-90F7-AE5284FDBB56}" presName="tile4text" presStyleLbl="node1" presStyleIdx="3" presStyleCnt="4">
        <dgm:presLayoutVars>
          <dgm:chMax val="0"/>
          <dgm:chPref val="0"/>
          <dgm:bulletEnabled val="1"/>
        </dgm:presLayoutVars>
      </dgm:prSet>
      <dgm:spPr/>
    </dgm:pt>
    <dgm:pt modelId="{5724C6EE-CB31-4525-A579-BF077DB7EDF2}" type="pres">
      <dgm:prSet presAssocID="{14DAB5D9-A9DD-4E0D-90F7-AE5284FDBB56}" presName="centerTile" presStyleLbl="fgShp" presStyleIdx="0" presStyleCnt="1" custScaleX="110323" custScaleY="107100">
        <dgm:presLayoutVars>
          <dgm:chMax val="0"/>
          <dgm:chPref val="0"/>
        </dgm:presLayoutVars>
      </dgm:prSet>
      <dgm:spPr/>
    </dgm:pt>
  </dgm:ptLst>
  <dgm:cxnLst>
    <dgm:cxn modelId="{35EAD71B-6D7D-4A5F-8648-816C3FC204E9}" type="presOf" srcId="{90EF493A-11E6-4025-A12A-9F7AF70A5E7C}" destId="{0BE5B33E-ADBE-4BF3-8B20-67DFFDDDF2E7}" srcOrd="1" destOrd="0" presId="urn:microsoft.com/office/officeart/2005/8/layout/matrix1"/>
    <dgm:cxn modelId="{3038491C-4C38-40C4-B9CD-20CBF58B408B}" srcId="{2BFCC2C6-A95A-47D2-ADF3-03C14448E636}" destId="{49110963-69EB-48C0-9B6A-50FF86D2B31C}" srcOrd="2" destOrd="0" parTransId="{F789F7A8-AA7E-4117-9984-E96671EEE953}" sibTransId="{C04C4127-9137-46C1-87E0-E7FD2E275B88}"/>
    <dgm:cxn modelId="{A661C026-49F3-407B-930D-C83C02541717}" type="presOf" srcId="{F09EEED4-0C8B-4CEC-A968-0ED5D73BBAFC}" destId="{A5F630C7-DA00-46A8-A87E-534F6B327E07}" srcOrd="1" destOrd="0" presId="urn:microsoft.com/office/officeart/2005/8/layout/matrix1"/>
    <dgm:cxn modelId="{98280B69-C63C-4878-AF2E-D7A252ABB924}" srcId="{2BFCC2C6-A95A-47D2-ADF3-03C14448E636}" destId="{90EF493A-11E6-4025-A12A-9F7AF70A5E7C}" srcOrd="3" destOrd="0" parTransId="{32495A3F-5B68-4399-992B-2BBD783D24BE}" sibTransId="{D232CCD6-532F-42E7-8C30-124048B16D7C}"/>
    <dgm:cxn modelId="{53B44051-6776-410B-B082-B8020BE6109C}" type="presOf" srcId="{49110963-69EB-48C0-9B6A-50FF86D2B31C}" destId="{828513AF-81EB-4119-A32A-096B61AB81C5}" srcOrd="1" destOrd="0" presId="urn:microsoft.com/office/officeart/2005/8/layout/matrix1"/>
    <dgm:cxn modelId="{056E4772-9640-4E33-8DD2-CCAB93C45CCB}" type="presOf" srcId="{49110963-69EB-48C0-9B6A-50FF86D2B31C}" destId="{2D5AA3BE-460E-46A3-AA75-62EA339DCBE2}" srcOrd="0" destOrd="0" presId="urn:microsoft.com/office/officeart/2005/8/layout/matrix1"/>
    <dgm:cxn modelId="{B234CC79-436D-4912-BCAE-BFF43F648B4F}" type="presOf" srcId="{2BFCC2C6-A95A-47D2-ADF3-03C14448E636}" destId="{5724C6EE-CB31-4525-A579-BF077DB7EDF2}" srcOrd="0" destOrd="0" presId="urn:microsoft.com/office/officeart/2005/8/layout/matrix1"/>
    <dgm:cxn modelId="{5BDF2084-6776-49A4-B69F-BCC6FC2C04BA}" srcId="{14DAB5D9-A9DD-4E0D-90F7-AE5284FDBB56}" destId="{2BFCC2C6-A95A-47D2-ADF3-03C14448E636}" srcOrd="0" destOrd="0" parTransId="{371BC122-9FA5-4656-8B84-109A5C336255}" sibTransId="{E45D2F34-05D7-4E98-B476-01D65616DBAC}"/>
    <dgm:cxn modelId="{0946E489-A024-4F5A-91E3-7E9D6BC94FCD}" type="presOf" srcId="{14DAB5D9-A9DD-4E0D-90F7-AE5284FDBB56}" destId="{D2F838C5-AD2C-40C1-8AA5-388DAF75ACC8}" srcOrd="0" destOrd="0" presId="urn:microsoft.com/office/officeart/2005/8/layout/matrix1"/>
    <dgm:cxn modelId="{63FC7E9A-F8F6-457A-A24A-7BB6153CD006}" type="presOf" srcId="{F09EEED4-0C8B-4CEC-A968-0ED5D73BBAFC}" destId="{B33936E2-B580-4C37-B3AD-E466B4C460BF}" srcOrd="0" destOrd="0" presId="urn:microsoft.com/office/officeart/2005/8/layout/matrix1"/>
    <dgm:cxn modelId="{B024D0B1-3041-49C1-B330-2FC65CC83D09}" srcId="{2BFCC2C6-A95A-47D2-ADF3-03C14448E636}" destId="{1D346790-B19A-426C-8E15-442F88BF8A83}" srcOrd="0" destOrd="0" parTransId="{B3167D01-D255-4FCE-A7B8-75C5488FDD5C}" sibTransId="{64F26CAC-BEFA-4440-8BED-186AEAB75A6F}"/>
    <dgm:cxn modelId="{4ADFB3C7-55A6-421D-B3FD-A1459DDCD0BE}" type="presOf" srcId="{1D346790-B19A-426C-8E15-442F88BF8A83}" destId="{EF181ADB-D3B9-465F-A97D-C1F6BF6EC7BD}" srcOrd="0" destOrd="0" presId="urn:microsoft.com/office/officeart/2005/8/layout/matrix1"/>
    <dgm:cxn modelId="{F82663C9-BF9C-4B6A-AC3F-1FB97D18508D}" type="presOf" srcId="{90EF493A-11E6-4025-A12A-9F7AF70A5E7C}" destId="{8EFA42CB-BCE4-4CF7-9057-65F3F347E52E}" srcOrd="0" destOrd="0" presId="urn:microsoft.com/office/officeart/2005/8/layout/matrix1"/>
    <dgm:cxn modelId="{7BF838CD-4313-489A-A857-27AB3E46B755}" srcId="{2BFCC2C6-A95A-47D2-ADF3-03C14448E636}" destId="{F09EEED4-0C8B-4CEC-A968-0ED5D73BBAFC}" srcOrd="1" destOrd="0" parTransId="{A14F48DB-6F72-482D-9CF2-D011FB6CC967}" sibTransId="{614DA5A6-7A69-4DB0-B47D-42C772474007}"/>
    <dgm:cxn modelId="{B7D7C8FE-3BEA-452D-A44D-4C086558AF24}" type="presOf" srcId="{1D346790-B19A-426C-8E15-442F88BF8A83}" destId="{845CFD23-5854-46E2-A3E5-067D29EA4185}" srcOrd="1" destOrd="0" presId="urn:microsoft.com/office/officeart/2005/8/layout/matrix1"/>
    <dgm:cxn modelId="{87EB32E4-9FD0-4631-9763-02686DD8C86A}" type="presParOf" srcId="{D2F838C5-AD2C-40C1-8AA5-388DAF75ACC8}" destId="{723A53D8-41B0-4271-B923-F049200A6E14}" srcOrd="0" destOrd="0" presId="urn:microsoft.com/office/officeart/2005/8/layout/matrix1"/>
    <dgm:cxn modelId="{890EBE3F-C2EF-41C4-B832-A663D24BAB7E}" type="presParOf" srcId="{723A53D8-41B0-4271-B923-F049200A6E14}" destId="{EF181ADB-D3B9-465F-A97D-C1F6BF6EC7BD}" srcOrd="0" destOrd="0" presId="urn:microsoft.com/office/officeart/2005/8/layout/matrix1"/>
    <dgm:cxn modelId="{81409584-2FEA-49A8-B862-78F7BB605F84}" type="presParOf" srcId="{723A53D8-41B0-4271-B923-F049200A6E14}" destId="{845CFD23-5854-46E2-A3E5-067D29EA4185}" srcOrd="1" destOrd="0" presId="urn:microsoft.com/office/officeart/2005/8/layout/matrix1"/>
    <dgm:cxn modelId="{30BD043F-09B2-4008-9AFC-82122EDF47D7}" type="presParOf" srcId="{723A53D8-41B0-4271-B923-F049200A6E14}" destId="{B33936E2-B580-4C37-B3AD-E466B4C460BF}" srcOrd="2" destOrd="0" presId="urn:microsoft.com/office/officeart/2005/8/layout/matrix1"/>
    <dgm:cxn modelId="{6FAD1D0F-CAA0-41C9-BF15-EE41E1D1BC49}" type="presParOf" srcId="{723A53D8-41B0-4271-B923-F049200A6E14}" destId="{A5F630C7-DA00-46A8-A87E-534F6B327E07}" srcOrd="3" destOrd="0" presId="urn:microsoft.com/office/officeart/2005/8/layout/matrix1"/>
    <dgm:cxn modelId="{7350FCE5-0034-4A7E-B7EB-76B7CF6B38FA}" type="presParOf" srcId="{723A53D8-41B0-4271-B923-F049200A6E14}" destId="{2D5AA3BE-460E-46A3-AA75-62EA339DCBE2}" srcOrd="4" destOrd="0" presId="urn:microsoft.com/office/officeart/2005/8/layout/matrix1"/>
    <dgm:cxn modelId="{0D5F80BA-F15C-461C-984C-31F8327EA41C}" type="presParOf" srcId="{723A53D8-41B0-4271-B923-F049200A6E14}" destId="{828513AF-81EB-4119-A32A-096B61AB81C5}" srcOrd="5" destOrd="0" presId="urn:microsoft.com/office/officeart/2005/8/layout/matrix1"/>
    <dgm:cxn modelId="{BE9EBDA7-C592-4C9D-9FEB-D96EAEDF7068}" type="presParOf" srcId="{723A53D8-41B0-4271-B923-F049200A6E14}" destId="{8EFA42CB-BCE4-4CF7-9057-65F3F347E52E}" srcOrd="6" destOrd="0" presId="urn:microsoft.com/office/officeart/2005/8/layout/matrix1"/>
    <dgm:cxn modelId="{B6D0E198-0748-498E-8A47-1E01E37061AE}" type="presParOf" srcId="{723A53D8-41B0-4271-B923-F049200A6E14}" destId="{0BE5B33E-ADBE-4BF3-8B20-67DFFDDDF2E7}" srcOrd="7" destOrd="0" presId="urn:microsoft.com/office/officeart/2005/8/layout/matrix1"/>
    <dgm:cxn modelId="{F4838C4D-E92E-4420-8092-B2B16430CD17}" type="presParOf" srcId="{D2F838C5-AD2C-40C1-8AA5-388DAF75ACC8}" destId="{5724C6EE-CB31-4525-A579-BF077DB7EDF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81ADB-D3B9-465F-A97D-C1F6BF6EC7BD}">
      <dsp:nvSpPr>
        <dsp:cNvPr id="0" name=""/>
        <dsp:cNvSpPr/>
      </dsp:nvSpPr>
      <dsp:spPr>
        <a:xfrm rot="16200000">
          <a:off x="468428" y="-468428"/>
          <a:ext cx="1229641" cy="216649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Schutz vor Schäden durch Cyberangriffe</a:t>
          </a:r>
          <a:endParaRPr lang="de-DE" sz="1400" kern="1200" dirty="0"/>
        </a:p>
      </dsp:txBody>
      <dsp:txXfrm rot="5400000">
        <a:off x="0" y="0"/>
        <a:ext cx="2166498" cy="922231"/>
      </dsp:txXfrm>
    </dsp:sp>
    <dsp:sp modelId="{B33936E2-B580-4C37-B3AD-E466B4C460BF}">
      <dsp:nvSpPr>
        <dsp:cNvPr id="0" name=""/>
        <dsp:cNvSpPr/>
      </dsp:nvSpPr>
      <dsp:spPr>
        <a:xfrm>
          <a:off x="2166498" y="0"/>
          <a:ext cx="2166498" cy="1229641"/>
        </a:xfrm>
        <a:prstGeom prst="round1Rect">
          <a:avLst/>
        </a:prstGeom>
        <a:solidFill>
          <a:schemeClr val="accent2">
            <a:hueOff val="883"/>
            <a:satOff val="-10417"/>
            <a:lumOff val="147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Deckung von Kosten aus Fremd- und Eigenschäden</a:t>
          </a:r>
          <a:endParaRPr lang="de-DE" sz="1400" kern="1200" dirty="0"/>
        </a:p>
      </dsp:txBody>
      <dsp:txXfrm>
        <a:off x="2166498" y="0"/>
        <a:ext cx="2166498" cy="922231"/>
      </dsp:txXfrm>
    </dsp:sp>
    <dsp:sp modelId="{2D5AA3BE-460E-46A3-AA75-62EA339DCBE2}">
      <dsp:nvSpPr>
        <dsp:cNvPr id="0" name=""/>
        <dsp:cNvSpPr/>
      </dsp:nvSpPr>
      <dsp:spPr>
        <a:xfrm rot="10800000">
          <a:off x="0" y="1229641"/>
          <a:ext cx="2166498" cy="1229641"/>
        </a:xfrm>
        <a:prstGeom prst="round1Rect">
          <a:avLst/>
        </a:prstGeom>
        <a:solidFill>
          <a:schemeClr val="accent2">
            <a:hueOff val="1765"/>
            <a:satOff val="-20833"/>
            <a:lumOff val="29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Lassen sich individualisieren</a:t>
          </a:r>
          <a:endParaRPr lang="de-DE" sz="1400" kern="1200" dirty="0"/>
        </a:p>
      </dsp:txBody>
      <dsp:txXfrm rot="10800000">
        <a:off x="0" y="1537051"/>
        <a:ext cx="2166498" cy="922231"/>
      </dsp:txXfrm>
    </dsp:sp>
    <dsp:sp modelId="{8EFA42CB-BCE4-4CF7-9057-65F3F347E52E}">
      <dsp:nvSpPr>
        <dsp:cNvPr id="0" name=""/>
        <dsp:cNvSpPr/>
      </dsp:nvSpPr>
      <dsp:spPr>
        <a:xfrm rot="5400000">
          <a:off x="2634926" y="761213"/>
          <a:ext cx="1229641" cy="2166498"/>
        </a:xfrm>
        <a:prstGeom prst="round1Rect">
          <a:avLst/>
        </a:prstGeom>
        <a:solidFill>
          <a:schemeClr val="accent2">
            <a:hueOff val="2648"/>
            <a:satOff val="-31250"/>
            <a:lumOff val="4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greift in der Regel bei Total- und Teilschäden</a:t>
          </a:r>
          <a:endParaRPr lang="de-DE" sz="1400" kern="1200" dirty="0"/>
        </a:p>
      </dsp:txBody>
      <dsp:txXfrm rot="-5400000">
        <a:off x="2166498" y="1537051"/>
        <a:ext cx="2166498" cy="922231"/>
      </dsp:txXfrm>
    </dsp:sp>
    <dsp:sp modelId="{5724C6EE-CB31-4525-A579-BF077DB7EDF2}">
      <dsp:nvSpPr>
        <dsp:cNvPr id="0" name=""/>
        <dsp:cNvSpPr/>
      </dsp:nvSpPr>
      <dsp:spPr>
        <a:xfrm>
          <a:off x="1449454" y="900404"/>
          <a:ext cx="1434087" cy="65847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Arial" panose="020B0604020202020204" pitchFamily="34" charset="0"/>
              <a:cs typeface="Arial" panose="020B0604020202020204" pitchFamily="34" charset="0"/>
            </a:rPr>
            <a:t>Cyber-versicherung</a:t>
          </a:r>
        </a:p>
      </dsp:txBody>
      <dsp:txXfrm>
        <a:off x="1481598" y="932548"/>
        <a:ext cx="1369799" cy="59418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85AE2B9-0030-034A-A18F-48DA95B29D04}" type="datetimeFigureOut">
              <a:rPr lang="de-DE" smtClean="0"/>
              <a:t>24.05.2023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36C6189-01A9-974E-B455-7BF7ADDEF66D}" type="slidenum">
              <a:rPr lang="de-DE" smtClean="0"/>
              <a:t>‹Nr.›</a:t>
            </a:fld>
            <a:endParaRPr lang="de-DE"/>
          </a:p>
        </p:txBody>
      </p:sp>
    </p:spTree>
    <p:extLst>
      <p:ext uri="{BB962C8B-B14F-4D97-AF65-F5344CB8AC3E}">
        <p14:creationId xmlns:p14="http://schemas.microsoft.com/office/powerpoint/2010/main" val="3345117600"/>
      </p:ext>
    </p:extLst>
  </p:cSld>
  <p:clrMap bg1="lt1" tx1="dk1" bg2="lt2" tx2="dk2" accent1="accent1" accent2="accent2" accent3="accent3" accent4="accent4" accent5="accent5" accent6="accent6" hlink="hlink" folHlink="folHlink"/>
  <p:notesStyle>
    <a:lvl1pPr marL="0" algn="l" defTabSz="597423" rtl="0" eaLnBrk="1" latinLnBrk="0" hangingPunct="1">
      <a:defRPr sz="1568" kern="1200">
        <a:solidFill>
          <a:schemeClr val="tx1"/>
        </a:solidFill>
        <a:latin typeface="+mn-lt"/>
        <a:ea typeface="+mn-ea"/>
        <a:cs typeface="+mn-cs"/>
      </a:defRPr>
    </a:lvl1pPr>
    <a:lvl2pPr marL="597423" algn="l" defTabSz="597423" rtl="0" eaLnBrk="1" latinLnBrk="0" hangingPunct="1">
      <a:defRPr sz="1568" kern="1200">
        <a:solidFill>
          <a:schemeClr val="tx1"/>
        </a:solidFill>
        <a:latin typeface="+mn-lt"/>
        <a:ea typeface="+mn-ea"/>
        <a:cs typeface="+mn-cs"/>
      </a:defRPr>
    </a:lvl2pPr>
    <a:lvl3pPr marL="1194846" algn="l" defTabSz="597423" rtl="0" eaLnBrk="1" latinLnBrk="0" hangingPunct="1">
      <a:defRPr sz="1568" kern="1200">
        <a:solidFill>
          <a:schemeClr val="tx1"/>
        </a:solidFill>
        <a:latin typeface="+mn-lt"/>
        <a:ea typeface="+mn-ea"/>
        <a:cs typeface="+mn-cs"/>
      </a:defRPr>
    </a:lvl3pPr>
    <a:lvl4pPr marL="1792270" algn="l" defTabSz="597423" rtl="0" eaLnBrk="1" latinLnBrk="0" hangingPunct="1">
      <a:defRPr sz="1568" kern="1200">
        <a:solidFill>
          <a:schemeClr val="tx1"/>
        </a:solidFill>
        <a:latin typeface="+mn-lt"/>
        <a:ea typeface="+mn-ea"/>
        <a:cs typeface="+mn-cs"/>
      </a:defRPr>
    </a:lvl4pPr>
    <a:lvl5pPr marL="2389693" algn="l" defTabSz="597423" rtl="0" eaLnBrk="1" latinLnBrk="0" hangingPunct="1">
      <a:defRPr sz="1568" kern="1200">
        <a:solidFill>
          <a:schemeClr val="tx1"/>
        </a:solidFill>
        <a:latin typeface="+mn-lt"/>
        <a:ea typeface="+mn-ea"/>
        <a:cs typeface="+mn-cs"/>
      </a:defRPr>
    </a:lvl5pPr>
    <a:lvl6pPr marL="2987116" algn="l" defTabSz="597423" rtl="0" eaLnBrk="1" latinLnBrk="0" hangingPunct="1">
      <a:defRPr sz="1568" kern="1200">
        <a:solidFill>
          <a:schemeClr val="tx1"/>
        </a:solidFill>
        <a:latin typeface="+mn-lt"/>
        <a:ea typeface="+mn-ea"/>
        <a:cs typeface="+mn-cs"/>
      </a:defRPr>
    </a:lvl6pPr>
    <a:lvl7pPr marL="3584539" algn="l" defTabSz="597423" rtl="0" eaLnBrk="1" latinLnBrk="0" hangingPunct="1">
      <a:defRPr sz="1568" kern="1200">
        <a:solidFill>
          <a:schemeClr val="tx1"/>
        </a:solidFill>
        <a:latin typeface="+mn-lt"/>
        <a:ea typeface="+mn-ea"/>
        <a:cs typeface="+mn-cs"/>
      </a:defRPr>
    </a:lvl7pPr>
    <a:lvl8pPr marL="4181963" algn="l" defTabSz="597423" rtl="0" eaLnBrk="1" latinLnBrk="0" hangingPunct="1">
      <a:defRPr sz="1568" kern="1200">
        <a:solidFill>
          <a:schemeClr val="tx1"/>
        </a:solidFill>
        <a:latin typeface="+mn-lt"/>
        <a:ea typeface="+mn-ea"/>
        <a:cs typeface="+mn-cs"/>
      </a:defRPr>
    </a:lvl8pPr>
    <a:lvl9pPr marL="4779386" algn="l" defTabSz="597423" rtl="0" eaLnBrk="1" latinLnBrk="0" hangingPunct="1">
      <a:defRPr sz="156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2</a:t>
            </a:fld>
            <a:endParaRPr lang="de-DE"/>
          </a:p>
        </p:txBody>
      </p:sp>
    </p:spTree>
    <p:extLst>
      <p:ext uri="{BB962C8B-B14F-4D97-AF65-F5344CB8AC3E}">
        <p14:creationId xmlns:p14="http://schemas.microsoft.com/office/powerpoint/2010/main" val="218702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3</a:t>
            </a:fld>
            <a:endParaRPr lang="de-DE"/>
          </a:p>
        </p:txBody>
      </p:sp>
    </p:spTree>
    <p:extLst>
      <p:ext uri="{BB962C8B-B14F-4D97-AF65-F5344CB8AC3E}">
        <p14:creationId xmlns:p14="http://schemas.microsoft.com/office/powerpoint/2010/main" val="24389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4</a:t>
            </a:fld>
            <a:endParaRPr lang="de-DE"/>
          </a:p>
        </p:txBody>
      </p:sp>
    </p:spTree>
    <p:extLst>
      <p:ext uri="{BB962C8B-B14F-4D97-AF65-F5344CB8AC3E}">
        <p14:creationId xmlns:p14="http://schemas.microsoft.com/office/powerpoint/2010/main" val="284514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6C6189-01A9-974E-B455-7BF7ADDEF66D}" type="slidenum">
              <a:rPr lang="de-DE" smtClean="0"/>
              <a:t>5</a:t>
            </a:fld>
            <a:endParaRPr lang="de-DE"/>
          </a:p>
        </p:txBody>
      </p:sp>
    </p:spTree>
    <p:extLst>
      <p:ext uri="{BB962C8B-B14F-4D97-AF65-F5344CB8AC3E}">
        <p14:creationId xmlns:p14="http://schemas.microsoft.com/office/powerpoint/2010/main" val="425389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1140CE-01FE-4269-8AD5-0D025C623956}"/>
              </a:ext>
            </a:extLst>
          </p:cNvPr>
          <p:cNvGraphicFramePr>
            <a:graphicFrameLocks noChangeAspect="1"/>
          </p:cNvGraphicFramePr>
          <p:nvPr userDrawn="1">
            <p:custDataLst>
              <p:tags r:id="rId1"/>
            </p:custDataLst>
            <p:extLst>
              <p:ext uri="{D42A27DB-BD31-4B8C-83A1-F6EECF244321}">
                <p14:modId xmlns:p14="http://schemas.microsoft.com/office/powerpoint/2010/main" val="1764300198"/>
              </p:ext>
            </p:extLst>
          </p:nvPr>
        </p:nvGraphicFramePr>
        <p:xfrm>
          <a:off x="2075" y="2075"/>
          <a:ext cx="2075" cy="2075"/>
        </p:xfrm>
        <a:graphic>
          <a:graphicData uri="http://schemas.openxmlformats.org/presentationml/2006/ole">
            <mc:AlternateContent xmlns:mc="http://schemas.openxmlformats.org/markup-compatibility/2006">
              <mc:Choice xmlns:v="urn:schemas-microsoft-com:vml" Requires="v">
                <p:oleObj name="think-cell Folie" r:id="rId4" imgW="526" imgH="526" progId="TCLayout.ActiveDocument.1">
                  <p:embed/>
                </p:oleObj>
              </mc:Choice>
              <mc:Fallback>
                <p:oleObj name="think-cell Folie" r:id="rId4" imgW="526" imgH="526" progId="TCLayout.ActiveDocument.1">
                  <p:embed/>
                  <p:pic>
                    <p:nvPicPr>
                      <p:cNvPr id="0" name=""/>
                      <p:cNvPicPr/>
                      <p:nvPr/>
                    </p:nvPicPr>
                    <p:blipFill>
                      <a:blip r:embed="rId5"/>
                      <a:stretch>
                        <a:fillRect/>
                      </a:stretch>
                    </p:blipFill>
                    <p:spPr>
                      <a:xfrm>
                        <a:off x="2075" y="2075"/>
                        <a:ext cx="2075" cy="2075"/>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EC26C9D-7307-4640-8FEE-2073CBC21CC4}"/>
              </a:ext>
            </a:extLst>
          </p:cNvPr>
          <p:cNvSpPr/>
          <p:nvPr userDrawn="1">
            <p:custDataLst>
              <p:tags r:id="rId2"/>
            </p:custDataLst>
          </p:nvPr>
        </p:nvSpPr>
        <p:spPr>
          <a:xfrm>
            <a:off x="0" y="0"/>
            <a:ext cx="207450" cy="20745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1800" b="1" i="0" baseline="0" dirty="0">
              <a:latin typeface="Titillium Web" panose="00000300000000000000" pitchFamily="2" charset="0"/>
              <a:ea typeface="+mn-ea"/>
              <a:cs typeface="+mj-cs"/>
              <a:sym typeface="Titillium Web" panose="00000300000000000000" pitchFamily="2" charset="0"/>
            </a:endParaRPr>
          </a:p>
        </p:txBody>
      </p:sp>
      <p:pic>
        <p:nvPicPr>
          <p:cNvPr id="7" name="Bild 1" descr="Thinksurance_PPT_Titel.jpg">
            <a:extLst>
              <a:ext uri="{FF2B5EF4-FFF2-40B4-BE49-F238E27FC236}">
                <a16:creationId xmlns:a16="http://schemas.microsoft.com/office/drawing/2014/main" id="{C307750C-A277-4175-86ED-4273702769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1949113" cy="6721475"/>
          </a:xfrm>
          <a:prstGeom prst="rect">
            <a:avLst/>
          </a:prstGeom>
        </p:spPr>
      </p:pic>
      <p:sp>
        <p:nvSpPr>
          <p:cNvPr id="2" name="Titel 1"/>
          <p:cNvSpPr>
            <a:spLocks noGrp="1"/>
          </p:cNvSpPr>
          <p:nvPr>
            <p:ph type="ctrTitle"/>
          </p:nvPr>
        </p:nvSpPr>
        <p:spPr>
          <a:xfrm>
            <a:off x="2597273" y="2931094"/>
            <a:ext cx="5422810" cy="369332"/>
          </a:xfrm>
          <a:noFill/>
        </p:spPr>
        <p:txBody>
          <a:bodyPr wrap="square" rtlCol="0">
            <a:spAutoFit/>
          </a:bodyPr>
          <a:lstStyle>
            <a:lvl1pPr>
              <a:defRPr lang="de-DE" sz="1800">
                <a:solidFill>
                  <a:schemeClr val="accent2"/>
                </a:solidFill>
                <a:latin typeface="+mj-lt"/>
                <a:cs typeface="Titillium Web SemiBold"/>
              </a:defRPr>
            </a:lvl1pPr>
          </a:lstStyle>
          <a:p>
            <a:pPr marL="0" lvl="0" algn="l"/>
            <a:r>
              <a:rPr lang="de-DE" dirty="0"/>
              <a:t>Mastertitelformat bearbeiten</a:t>
            </a:r>
          </a:p>
        </p:txBody>
      </p:sp>
      <p:sp>
        <p:nvSpPr>
          <p:cNvPr id="15" name="Text Placeholder 14">
            <a:extLst>
              <a:ext uri="{FF2B5EF4-FFF2-40B4-BE49-F238E27FC236}">
                <a16:creationId xmlns:a16="http://schemas.microsoft.com/office/drawing/2014/main" id="{D939BA5E-5C99-49EE-9854-37D8F5450F64}"/>
              </a:ext>
            </a:extLst>
          </p:cNvPr>
          <p:cNvSpPr>
            <a:spLocks noGrp="1"/>
          </p:cNvSpPr>
          <p:nvPr>
            <p:ph type="body" sz="quarter" idx="10" hasCustomPrompt="1"/>
          </p:nvPr>
        </p:nvSpPr>
        <p:spPr>
          <a:xfrm>
            <a:off x="2597150" y="3320837"/>
            <a:ext cx="5422900" cy="338554"/>
          </a:xfrm>
          <a:prstGeom prst="rect">
            <a:avLst/>
          </a:prstGeom>
          <a:noFill/>
        </p:spPr>
        <p:txBody>
          <a:bodyPr vert="horz" wrap="square" lIns="0" tIns="45720" rIns="0" bIns="45720" rtlCol="0" anchor="t">
            <a:spAutoFit/>
          </a:bodyPr>
          <a:lstStyle>
            <a:lvl1pPr marL="0" indent="0">
              <a:buFontTx/>
              <a:buNone/>
              <a:defRPr lang="en-US" sz="1600" b="0" smtClean="0">
                <a:solidFill>
                  <a:schemeClr val="bg1">
                    <a:lumMod val="50000"/>
                  </a:schemeClr>
                </a:solidFill>
                <a:latin typeface="+mn-lt"/>
                <a:cs typeface="Titillium Web" panose="00000300000000000000" pitchFamily="2" charset="0"/>
              </a:defRPr>
            </a:lvl1pPr>
            <a:lvl2pPr>
              <a:defRPr lang="en-US" smtClean="0"/>
            </a:lvl2pPr>
            <a:lvl3pPr>
              <a:defRPr lang="en-US" smtClean="0"/>
            </a:lvl3pPr>
            <a:lvl4pPr>
              <a:defRPr lang="en-US" smtClean="0"/>
            </a:lvl4pPr>
            <a:lvl5pPr>
              <a:defRPr lang="de-DE"/>
            </a:lvl5pPr>
          </a:lstStyle>
          <a:p>
            <a:pPr marL="0" lvl="0">
              <a:spcBef>
                <a:spcPct val="0"/>
              </a:spcBef>
              <a:buNone/>
            </a:pPr>
            <a:r>
              <a:rPr lang="en-US" dirty="0"/>
              <a:t>Datum </a:t>
            </a:r>
            <a:r>
              <a:rPr lang="de-DE" dirty="0"/>
              <a:t>/ Ort</a:t>
            </a:r>
          </a:p>
        </p:txBody>
      </p:sp>
    </p:spTree>
    <p:extLst>
      <p:ext uri="{BB962C8B-B14F-4D97-AF65-F5344CB8AC3E}">
        <p14:creationId xmlns:p14="http://schemas.microsoft.com/office/powerpoint/2010/main" val="231512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577FA64-0FB6-40C9-9948-1DB1EF1A0E21}"/>
              </a:ext>
            </a:extLst>
          </p:cNvPr>
          <p:cNvGraphicFramePr>
            <a:graphicFrameLocks noChangeAspect="1"/>
          </p:cNvGraphicFramePr>
          <p:nvPr userDrawn="1">
            <p:custDataLst>
              <p:tags r:id="rId1"/>
            </p:custDataLst>
            <p:extLst>
              <p:ext uri="{D42A27DB-BD31-4B8C-83A1-F6EECF244321}">
                <p14:modId xmlns:p14="http://schemas.microsoft.com/office/powerpoint/2010/main" val="632217077"/>
              </p:ext>
            </p:extLst>
          </p:nvPr>
        </p:nvGraphicFramePr>
        <p:xfrm>
          <a:off x="2075" y="2075"/>
          <a:ext cx="2075" cy="2075"/>
        </p:xfrm>
        <a:graphic>
          <a:graphicData uri="http://schemas.openxmlformats.org/presentationml/2006/ole">
            <mc:AlternateContent xmlns:mc="http://schemas.openxmlformats.org/markup-compatibility/2006">
              <mc:Choice xmlns:v="urn:schemas-microsoft-com:vml" Requires="v">
                <p:oleObj name="think-cell Folie" r:id="rId4" imgW="526" imgH="526" progId="TCLayout.ActiveDocument.1">
                  <p:embed/>
                </p:oleObj>
              </mc:Choice>
              <mc:Fallback>
                <p:oleObj name="think-cell Folie" r:id="rId4" imgW="526" imgH="526" progId="TCLayout.ActiveDocument.1">
                  <p:embed/>
                  <p:pic>
                    <p:nvPicPr>
                      <p:cNvPr id="0" name=""/>
                      <p:cNvPicPr/>
                      <p:nvPr/>
                    </p:nvPicPr>
                    <p:blipFill>
                      <a:blip r:embed="rId5"/>
                      <a:stretch>
                        <a:fillRect/>
                      </a:stretch>
                    </p:blipFill>
                    <p:spPr>
                      <a:xfrm>
                        <a:off x="2075" y="2075"/>
                        <a:ext cx="2075" cy="2075"/>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B32CC15-40E4-4E35-83C5-6BAA5D819DE5}"/>
              </a:ext>
            </a:extLst>
          </p:cNvPr>
          <p:cNvSpPr/>
          <p:nvPr userDrawn="1">
            <p:custDataLst>
              <p:tags r:id="rId2"/>
            </p:custDataLst>
          </p:nvPr>
        </p:nvSpPr>
        <p:spPr>
          <a:xfrm>
            <a:off x="0" y="0"/>
            <a:ext cx="207450" cy="20745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de-DE" sz="2000" b="1" i="0" baseline="0" dirty="0">
              <a:latin typeface="Titillium Web" panose="00000300000000000000" pitchFamily="2" charset="0"/>
              <a:ea typeface="+mn-ea"/>
              <a:cs typeface="+mj-cs"/>
              <a:sym typeface="Titillium Web" panose="00000300000000000000" pitchFamily="2" charset="0"/>
            </a:endParaRPr>
          </a:p>
        </p:txBody>
      </p:sp>
      <p:sp>
        <p:nvSpPr>
          <p:cNvPr id="2" name="Titel 1"/>
          <p:cNvSpPr>
            <a:spLocks noGrp="1"/>
          </p:cNvSpPr>
          <p:nvPr>
            <p:ph type="title" hasCustomPrompt="1"/>
          </p:nvPr>
        </p:nvSpPr>
        <p:spPr>
          <a:xfrm>
            <a:off x="507912" y="574661"/>
            <a:ext cx="9360000" cy="400110"/>
          </a:xfrm>
          <a:noFill/>
        </p:spPr>
        <p:txBody>
          <a:bodyPr wrap="square" lIns="0" rIns="0" rtlCol="0" anchor="b">
            <a:spAutoFit/>
          </a:bodyPr>
          <a:lstStyle>
            <a:lvl1pPr algn="l">
              <a:defRPr lang="de-DE" sz="2000" b="1">
                <a:solidFill>
                  <a:schemeClr val="accent2"/>
                </a:solidFill>
                <a:latin typeface="Titillium Web" panose="00000300000000000000" pitchFamily="2" charset="0"/>
                <a:ea typeface="+mn-ea"/>
                <a:cs typeface="Titillium Web" panose="00000300000000000000" pitchFamily="2" charset="0"/>
              </a:defRPr>
            </a:lvl1pPr>
          </a:lstStyle>
          <a:p>
            <a:pPr marL="0" lvl="0" algn="l"/>
            <a:r>
              <a:rPr lang="de-DE" dirty="0"/>
              <a:t>Mastertitelformat bearbeiten</a:t>
            </a:r>
          </a:p>
        </p:txBody>
      </p:sp>
    </p:spTree>
    <p:extLst>
      <p:ext uri="{BB962C8B-B14F-4D97-AF65-F5344CB8AC3E}">
        <p14:creationId xmlns:p14="http://schemas.microsoft.com/office/powerpoint/2010/main" val="272753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bla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1BCF60-E2E1-43BF-8A20-7DBF0AA9998D}"/>
              </a:ext>
            </a:extLst>
          </p:cNvPr>
          <p:cNvGraphicFramePr>
            <a:graphicFrameLocks noChangeAspect="1"/>
          </p:cNvGraphicFramePr>
          <p:nvPr userDrawn="1">
            <p:custDataLst>
              <p:tags r:id="rId1"/>
            </p:custDataLst>
            <p:extLst>
              <p:ext uri="{D42A27DB-BD31-4B8C-83A1-F6EECF244321}">
                <p14:modId xmlns:p14="http://schemas.microsoft.com/office/powerpoint/2010/main" val="2301756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26" imgH="526" progId="TCLayout.ActiveDocument.1">
                  <p:embed/>
                </p:oleObj>
              </mc:Choice>
              <mc:Fallback>
                <p:oleObj name="think-cell Folie" r:id="rId5" imgW="526" imgH="5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A1E9996-B50A-4C0F-83D2-FB2B9B5EE220}"/>
              </a:ext>
            </a:extLst>
          </p:cNvPr>
          <p:cNvSpPr/>
          <p:nvPr userDrawn="1">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000" b="1" i="0" baseline="0" dirty="0">
              <a:latin typeface="Titillium Web" panose="00000300000000000000" pitchFamily="2" charset="0"/>
              <a:ea typeface="+mn-ea"/>
              <a:cs typeface="+mj-cs"/>
              <a:sym typeface="Titillium Web" panose="00000300000000000000" pitchFamily="2" charset="0"/>
            </a:endParaRPr>
          </a:p>
        </p:txBody>
      </p:sp>
      <p:sp>
        <p:nvSpPr>
          <p:cNvPr id="5" name="Rectangle 4">
            <a:extLst>
              <a:ext uri="{FF2B5EF4-FFF2-40B4-BE49-F238E27FC236}">
                <a16:creationId xmlns:a16="http://schemas.microsoft.com/office/drawing/2014/main" id="{F540F339-8E21-4E70-A0E4-289C73103F12}"/>
              </a:ext>
            </a:extLst>
          </p:cNvPr>
          <p:cNvSpPr/>
          <p:nvPr userDrawn="1"/>
        </p:nvSpPr>
        <p:spPr>
          <a:xfrm>
            <a:off x="3176" y="3175"/>
            <a:ext cx="11945937" cy="67182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6">
            <a:extLst>
              <a:ext uri="{FF2B5EF4-FFF2-40B4-BE49-F238E27FC236}">
                <a16:creationId xmlns:a16="http://schemas.microsoft.com/office/drawing/2014/main" id="{7B3B532D-209B-461D-A84A-57CBDD252E82}"/>
              </a:ext>
            </a:extLst>
          </p:cNvPr>
          <p:cNvSpPr/>
          <p:nvPr userDrawn="1"/>
        </p:nvSpPr>
        <p:spPr>
          <a:xfrm>
            <a:off x="0" y="0"/>
            <a:ext cx="11949113" cy="1136842"/>
          </a:xfrm>
          <a:prstGeom prst="rect">
            <a:avLst/>
          </a:prstGeom>
          <a:solidFill>
            <a:schemeClr val="accent2">
              <a:lumMod val="5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3074" dirty="0"/>
          </a:p>
        </p:txBody>
      </p:sp>
      <p:sp>
        <p:nvSpPr>
          <p:cNvPr id="2" name="Title 1">
            <a:extLst>
              <a:ext uri="{FF2B5EF4-FFF2-40B4-BE49-F238E27FC236}">
                <a16:creationId xmlns:a16="http://schemas.microsoft.com/office/drawing/2014/main" id="{C3507E60-2D45-4888-ADA5-D567AE7CFCB0}"/>
              </a:ext>
            </a:extLst>
          </p:cNvPr>
          <p:cNvSpPr>
            <a:spLocks noGrp="1"/>
          </p:cNvSpPr>
          <p:nvPr>
            <p:ph type="title" hasCustomPrompt="1"/>
          </p:nvPr>
        </p:nvSpPr>
        <p:spPr>
          <a:xfrm>
            <a:off x="507912" y="388951"/>
            <a:ext cx="9173532" cy="584775"/>
          </a:xfrm>
        </p:spPr>
        <p:txBody>
          <a:bodyPr anchor="b"/>
          <a:lstStyle>
            <a:lvl1pPr>
              <a:defRPr sz="3200">
                <a:solidFill>
                  <a:schemeClr val="bg1"/>
                </a:solidFill>
                <a:latin typeface="+mj-lt"/>
              </a:defRPr>
            </a:lvl1pPr>
          </a:lstStyle>
          <a:p>
            <a:r>
              <a:rPr lang="en-US" dirty="0"/>
              <a:t>Agenda</a:t>
            </a:r>
            <a:endParaRPr lang="de-DE" dirty="0"/>
          </a:p>
        </p:txBody>
      </p:sp>
      <p:sp>
        <p:nvSpPr>
          <p:cNvPr id="7" name="TextBox 6">
            <a:extLst>
              <a:ext uri="{FF2B5EF4-FFF2-40B4-BE49-F238E27FC236}">
                <a16:creationId xmlns:a16="http://schemas.microsoft.com/office/drawing/2014/main" id="{27F445DD-17E3-46A9-9175-E9996E50EFBD}"/>
              </a:ext>
            </a:extLst>
          </p:cNvPr>
          <p:cNvSpPr txBox="1">
            <a:spLocks/>
          </p:cNvSpPr>
          <p:nvPr userDrawn="1">
            <p:custDataLst>
              <p:tags r:id="rId3"/>
            </p:custDataLst>
          </p:nvPr>
        </p:nvSpPr>
        <p:spPr>
          <a:xfrm>
            <a:off x="4877191" y="6443548"/>
            <a:ext cx="2194731"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de-DE" baseline="0" dirty="0">
                <a:latin typeface="+mn-lt"/>
              </a:defRPr>
            </a:lvl1pPr>
            <a:lvl2pPr marL="194400" lvl="1" indent="-190800" defTabSz="895350" eaLnBrk="1" latinLnBrk="0" hangingPunct="1">
              <a:buClr>
                <a:schemeClr val="tx2"/>
              </a:buClr>
              <a:buSzPct val="125000"/>
              <a:buFont typeface="Arial" charset="0"/>
              <a:buChar char="▪"/>
              <a:defRPr lang="de-DE" baseline="0" dirty="0">
                <a:latin typeface="+mn-lt"/>
              </a:defRPr>
            </a:lvl2pPr>
            <a:lvl3pPr marL="481012" lvl="2" indent="-285750" defTabSz="895350" eaLnBrk="1" latinLnBrk="0" hangingPunct="1">
              <a:buClr>
                <a:schemeClr val="tx2"/>
              </a:buClr>
              <a:buSzPct val="120000"/>
              <a:buFont typeface="Arial" charset="0"/>
              <a:buChar char="–"/>
              <a:defRPr lang="de-DE" baseline="0" dirty="0">
                <a:latin typeface="+mn-lt"/>
              </a:defRPr>
            </a:lvl3pPr>
            <a:lvl4pPr marL="615600" lvl="3" indent="-154800" defTabSz="895350" eaLnBrk="1" latinLnBrk="0" hangingPunct="1">
              <a:buClr>
                <a:schemeClr val="tx2"/>
              </a:buClr>
              <a:buSzPct val="120000"/>
              <a:buFont typeface="Arial" charset="0"/>
              <a:buChar char="▫"/>
              <a:defRPr lang="de-DE" baseline="0" dirty="0">
                <a:latin typeface="+mn-lt"/>
              </a:defRPr>
            </a:lvl4pPr>
            <a:lvl5pPr marL="748800" lvl="4" indent="-129600" defTabSz="895350" eaLnBrk="1" latinLnBrk="0" hangingPunct="1">
              <a:buClr>
                <a:schemeClr val="tx2"/>
              </a:buClr>
              <a:buSzPct val="89000"/>
              <a:buFont typeface="Arial" charset="0"/>
              <a:buChar char="-"/>
              <a:defRPr lang="de-DE"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4704" lvl="1" indent="0" algn="ctr">
              <a:spcBef>
                <a:spcPct val="30000"/>
              </a:spcBef>
              <a:buNone/>
            </a:pPr>
            <a:r>
              <a:rPr lang="en-US" sz="800" dirty="0">
                <a:solidFill>
                  <a:schemeClr val="bg1"/>
                </a:solidFill>
              </a:rPr>
              <a:t>–  STRENG VERTRAULICH  –</a:t>
            </a:r>
          </a:p>
        </p:txBody>
      </p:sp>
      <p:sp>
        <p:nvSpPr>
          <p:cNvPr id="12" name="Slide Number">
            <a:extLst>
              <a:ext uri="{FF2B5EF4-FFF2-40B4-BE49-F238E27FC236}">
                <a16:creationId xmlns:a16="http://schemas.microsoft.com/office/drawing/2014/main" id="{175362D0-AC01-43CA-8445-0DCEA307912A}"/>
              </a:ext>
            </a:extLst>
          </p:cNvPr>
          <p:cNvSpPr txBox="1">
            <a:spLocks/>
          </p:cNvSpPr>
          <p:nvPr userDrawn="1"/>
        </p:nvSpPr>
        <p:spPr bwMode="gray">
          <a:xfrm>
            <a:off x="11533041" y="6443548"/>
            <a:ext cx="131446"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b="1" smtClean="0">
                <a:solidFill>
                  <a:schemeClr val="bg1"/>
                </a:solidFill>
              </a:rPr>
              <a:pPr lvl="0"/>
              <a:t>‹Nr.›</a:t>
            </a:fld>
            <a:endParaRPr lang="en-US" sz="800" b="1" dirty="0">
              <a:solidFill>
                <a:schemeClr val="bg1"/>
              </a:solidFill>
            </a:endParaRPr>
          </a:p>
        </p:txBody>
      </p:sp>
      <p:pic>
        <p:nvPicPr>
          <p:cNvPr id="16" name="Picture 15">
            <a:extLst>
              <a:ext uri="{FF2B5EF4-FFF2-40B4-BE49-F238E27FC236}">
                <a16:creationId xmlns:a16="http://schemas.microsoft.com/office/drawing/2014/main" id="{69E3A0D9-E59C-4D9B-A8EC-24FB59CE353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5113" y="0"/>
            <a:ext cx="1944000" cy="1137543"/>
          </a:xfrm>
          <a:prstGeom prst="rect">
            <a:avLst/>
          </a:prstGeom>
        </p:spPr>
      </p:pic>
      <p:pic>
        <p:nvPicPr>
          <p:cNvPr id="6" name="Grafik 5"/>
          <p:cNvPicPr>
            <a:picLocks noChangeAspect="1"/>
          </p:cNvPicPr>
          <p:nvPr userDrawn="1"/>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3175" y="2789617"/>
            <a:ext cx="3933029" cy="3931857"/>
          </a:xfrm>
          <a:prstGeom prst="rect">
            <a:avLst/>
          </a:prstGeom>
        </p:spPr>
      </p:pic>
    </p:spTree>
    <p:extLst>
      <p:ext uri="{BB962C8B-B14F-4D97-AF65-F5344CB8AC3E}">
        <p14:creationId xmlns:p14="http://schemas.microsoft.com/office/powerpoint/2010/main" val="34334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grau">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11BCF60-E2E1-43BF-8A20-7DBF0AA9998D}"/>
              </a:ext>
            </a:extLst>
          </p:cNvPr>
          <p:cNvGraphicFramePr>
            <a:graphicFrameLocks noChangeAspect="1"/>
          </p:cNvGraphicFramePr>
          <p:nvPr userDrawn="1">
            <p:custDataLst>
              <p:tags r:id="rId1"/>
            </p:custDataLst>
            <p:extLst>
              <p:ext uri="{D42A27DB-BD31-4B8C-83A1-F6EECF244321}">
                <p14:modId xmlns:p14="http://schemas.microsoft.com/office/powerpoint/2010/main" val="262239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26" imgH="526" progId="TCLayout.ActiveDocument.1">
                  <p:embed/>
                </p:oleObj>
              </mc:Choice>
              <mc:Fallback>
                <p:oleObj name="think-cell Folie" r:id="rId5" imgW="526" imgH="526" progId="TCLayout.ActiveDocument.1">
                  <p:embed/>
                  <p:pic>
                    <p:nvPicPr>
                      <p:cNvPr id="4" name="Object 3" hidden="1">
                        <a:extLst>
                          <a:ext uri="{FF2B5EF4-FFF2-40B4-BE49-F238E27FC236}">
                            <a16:creationId xmlns:a16="http://schemas.microsoft.com/office/drawing/2014/main" id="{D11BCF60-E2E1-43BF-8A20-7DBF0AA999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A1E9996-B50A-4C0F-83D2-FB2B9B5EE220}"/>
              </a:ext>
            </a:extLst>
          </p:cNvPr>
          <p:cNvSpPr/>
          <p:nvPr userDrawn="1">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2000" b="1" i="0" baseline="0" dirty="0">
              <a:latin typeface="Titillium Web" panose="00000300000000000000" pitchFamily="2" charset="0"/>
              <a:ea typeface="+mn-ea"/>
              <a:cs typeface="+mj-cs"/>
              <a:sym typeface="Titillium Web" panose="00000300000000000000" pitchFamily="2" charset="0"/>
            </a:endParaRPr>
          </a:p>
        </p:txBody>
      </p:sp>
      <p:sp>
        <p:nvSpPr>
          <p:cNvPr id="5" name="Rectangle 4">
            <a:extLst>
              <a:ext uri="{FF2B5EF4-FFF2-40B4-BE49-F238E27FC236}">
                <a16:creationId xmlns:a16="http://schemas.microsoft.com/office/drawing/2014/main" id="{F540F339-8E21-4E70-A0E4-289C73103F12}"/>
              </a:ext>
            </a:extLst>
          </p:cNvPr>
          <p:cNvSpPr/>
          <p:nvPr userDrawn="1"/>
        </p:nvSpPr>
        <p:spPr>
          <a:xfrm>
            <a:off x="3176" y="3175"/>
            <a:ext cx="11945937" cy="67182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6">
            <a:extLst>
              <a:ext uri="{FF2B5EF4-FFF2-40B4-BE49-F238E27FC236}">
                <a16:creationId xmlns:a16="http://schemas.microsoft.com/office/drawing/2014/main" id="{7B3B532D-209B-461D-A84A-57CBDD252E82}"/>
              </a:ext>
            </a:extLst>
          </p:cNvPr>
          <p:cNvSpPr/>
          <p:nvPr userDrawn="1"/>
        </p:nvSpPr>
        <p:spPr>
          <a:xfrm>
            <a:off x="0" y="0"/>
            <a:ext cx="11949113" cy="1136842"/>
          </a:xfrm>
          <a:prstGeom prst="rect">
            <a:avLst/>
          </a:pr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3074" dirty="0"/>
          </a:p>
        </p:txBody>
      </p:sp>
      <p:sp>
        <p:nvSpPr>
          <p:cNvPr id="2" name="Title 1">
            <a:extLst>
              <a:ext uri="{FF2B5EF4-FFF2-40B4-BE49-F238E27FC236}">
                <a16:creationId xmlns:a16="http://schemas.microsoft.com/office/drawing/2014/main" id="{C3507E60-2D45-4888-ADA5-D567AE7CFCB0}"/>
              </a:ext>
            </a:extLst>
          </p:cNvPr>
          <p:cNvSpPr>
            <a:spLocks noGrp="1"/>
          </p:cNvSpPr>
          <p:nvPr>
            <p:ph type="title" hasCustomPrompt="1"/>
          </p:nvPr>
        </p:nvSpPr>
        <p:spPr>
          <a:xfrm>
            <a:off x="507912" y="388951"/>
            <a:ext cx="9173532" cy="584775"/>
          </a:xfrm>
        </p:spPr>
        <p:txBody>
          <a:bodyPr anchor="b"/>
          <a:lstStyle>
            <a:lvl1pPr>
              <a:defRPr sz="3200">
                <a:solidFill>
                  <a:schemeClr val="bg1"/>
                </a:solidFill>
                <a:latin typeface="+mj-lt"/>
              </a:defRPr>
            </a:lvl1pPr>
          </a:lstStyle>
          <a:p>
            <a:r>
              <a:rPr lang="en-US" dirty="0"/>
              <a:t>Agenda</a:t>
            </a:r>
            <a:endParaRPr lang="de-DE" dirty="0"/>
          </a:p>
        </p:txBody>
      </p:sp>
      <p:sp>
        <p:nvSpPr>
          <p:cNvPr id="12" name="TextBox 11">
            <a:extLst>
              <a:ext uri="{FF2B5EF4-FFF2-40B4-BE49-F238E27FC236}">
                <a16:creationId xmlns:a16="http://schemas.microsoft.com/office/drawing/2014/main" id="{CAFBEECD-2C71-4304-BD17-635C9837FF34}"/>
              </a:ext>
            </a:extLst>
          </p:cNvPr>
          <p:cNvSpPr txBox="1">
            <a:spLocks/>
          </p:cNvSpPr>
          <p:nvPr userDrawn="1">
            <p:custDataLst>
              <p:tags r:id="rId3"/>
            </p:custDataLst>
          </p:nvPr>
        </p:nvSpPr>
        <p:spPr>
          <a:xfrm>
            <a:off x="4877191" y="6443548"/>
            <a:ext cx="2194731"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de-DE" baseline="0" dirty="0">
                <a:latin typeface="+mn-lt"/>
              </a:defRPr>
            </a:lvl1pPr>
            <a:lvl2pPr marL="194400" lvl="1" indent="-190800" defTabSz="895350" eaLnBrk="1" latinLnBrk="0" hangingPunct="1">
              <a:buClr>
                <a:schemeClr val="tx2"/>
              </a:buClr>
              <a:buSzPct val="125000"/>
              <a:buFont typeface="Arial" charset="0"/>
              <a:buChar char="▪"/>
              <a:defRPr lang="de-DE" baseline="0" dirty="0">
                <a:latin typeface="+mn-lt"/>
              </a:defRPr>
            </a:lvl2pPr>
            <a:lvl3pPr marL="481012" lvl="2" indent="-285750" defTabSz="895350" eaLnBrk="1" latinLnBrk="0" hangingPunct="1">
              <a:buClr>
                <a:schemeClr val="tx2"/>
              </a:buClr>
              <a:buSzPct val="120000"/>
              <a:buFont typeface="Arial" charset="0"/>
              <a:buChar char="–"/>
              <a:defRPr lang="de-DE" baseline="0" dirty="0">
                <a:latin typeface="+mn-lt"/>
              </a:defRPr>
            </a:lvl3pPr>
            <a:lvl4pPr marL="615600" lvl="3" indent="-154800" defTabSz="895350" eaLnBrk="1" latinLnBrk="0" hangingPunct="1">
              <a:buClr>
                <a:schemeClr val="tx2"/>
              </a:buClr>
              <a:buSzPct val="120000"/>
              <a:buFont typeface="Arial" charset="0"/>
              <a:buChar char="▫"/>
              <a:defRPr lang="de-DE" baseline="0" dirty="0">
                <a:latin typeface="+mn-lt"/>
              </a:defRPr>
            </a:lvl4pPr>
            <a:lvl5pPr marL="748800" lvl="4" indent="-129600" defTabSz="895350" eaLnBrk="1" latinLnBrk="0" hangingPunct="1">
              <a:buClr>
                <a:schemeClr val="tx2"/>
              </a:buClr>
              <a:buSzPct val="89000"/>
              <a:buFont typeface="Arial" charset="0"/>
              <a:buChar char="-"/>
              <a:defRPr lang="de-DE"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4704" lvl="1" indent="0" algn="ctr">
              <a:spcBef>
                <a:spcPct val="30000"/>
              </a:spcBef>
              <a:buNone/>
            </a:pPr>
            <a:r>
              <a:rPr lang="en-US" sz="800" dirty="0">
                <a:solidFill>
                  <a:schemeClr val="bg1"/>
                </a:solidFill>
              </a:rPr>
              <a:t>–  STRENG VERTRAULICH –</a:t>
            </a:r>
          </a:p>
        </p:txBody>
      </p:sp>
      <p:sp>
        <p:nvSpPr>
          <p:cNvPr id="13" name="Slide Number">
            <a:extLst>
              <a:ext uri="{FF2B5EF4-FFF2-40B4-BE49-F238E27FC236}">
                <a16:creationId xmlns:a16="http://schemas.microsoft.com/office/drawing/2014/main" id="{7FB8BAB6-8055-4BC4-A442-606BE2D05074}"/>
              </a:ext>
            </a:extLst>
          </p:cNvPr>
          <p:cNvSpPr txBox="1">
            <a:spLocks/>
          </p:cNvSpPr>
          <p:nvPr userDrawn="1"/>
        </p:nvSpPr>
        <p:spPr bwMode="gray">
          <a:xfrm>
            <a:off x="11533041" y="6443548"/>
            <a:ext cx="131446"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b="1" smtClean="0">
                <a:solidFill>
                  <a:schemeClr val="bg1"/>
                </a:solidFill>
              </a:rPr>
              <a:pPr lvl="0"/>
              <a:t>‹Nr.›</a:t>
            </a:fld>
            <a:endParaRPr lang="en-US" sz="800" b="1" dirty="0">
              <a:solidFill>
                <a:schemeClr val="bg1"/>
              </a:solidFill>
            </a:endParaRPr>
          </a:p>
        </p:txBody>
      </p:sp>
      <p:pic>
        <p:nvPicPr>
          <p:cNvPr id="16" name="Picture 15">
            <a:extLst>
              <a:ext uri="{FF2B5EF4-FFF2-40B4-BE49-F238E27FC236}">
                <a16:creationId xmlns:a16="http://schemas.microsoft.com/office/drawing/2014/main" id="{4473CCCB-6B20-4AB6-A1D2-920B8C7FC51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05113" y="0"/>
            <a:ext cx="1944000" cy="1137543"/>
          </a:xfrm>
          <a:prstGeom prst="rect">
            <a:avLst/>
          </a:prstGeom>
        </p:spPr>
      </p:pic>
      <p:pic>
        <p:nvPicPr>
          <p:cNvPr id="11" name="Grafik 10"/>
          <p:cNvPicPr>
            <a:picLocks noChangeAspect="1"/>
          </p:cNvPicPr>
          <p:nvPr userDrawn="1"/>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3175" y="2789617"/>
            <a:ext cx="3933029" cy="3931857"/>
          </a:xfrm>
          <a:prstGeom prst="rect">
            <a:avLst/>
          </a:prstGeom>
        </p:spPr>
      </p:pic>
    </p:spTree>
    <p:extLst>
      <p:ext uri="{BB962C8B-B14F-4D97-AF65-F5344CB8AC3E}">
        <p14:creationId xmlns:p14="http://schemas.microsoft.com/office/powerpoint/2010/main" val="28457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5B8A89-A71F-4760-A80B-E5AA034E14D0}"/>
              </a:ext>
            </a:extLst>
          </p:cNvPr>
          <p:cNvGraphicFramePr>
            <a:graphicFrameLocks noChangeAspect="1"/>
          </p:cNvGraphicFramePr>
          <p:nvPr userDrawn="1">
            <p:custDataLst>
              <p:tags r:id="rId1"/>
            </p:custDataLst>
            <p:extLst>
              <p:ext uri="{D42A27DB-BD31-4B8C-83A1-F6EECF244321}">
                <p14:modId xmlns:p14="http://schemas.microsoft.com/office/powerpoint/2010/main" val="3798582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6" imgH="526" progId="TCLayout.ActiveDocument.1">
                  <p:embed/>
                </p:oleObj>
              </mc:Choice>
              <mc:Fallback>
                <p:oleObj name="think-cell Folie" r:id="rId3" imgW="526" imgH="5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C4F0CB7-EA98-440F-8BC6-4EDA5C0240D1}"/>
              </a:ext>
            </a:extLst>
          </p:cNvPr>
          <p:cNvSpPr>
            <a:spLocks noGrp="1"/>
          </p:cNvSpPr>
          <p:nvPr>
            <p:ph type="title" hasCustomPrompt="1"/>
          </p:nvPr>
        </p:nvSpPr>
        <p:spPr>
          <a:xfrm>
            <a:off x="1294556" y="2429713"/>
            <a:ext cx="9360000" cy="1862048"/>
          </a:xfrm>
        </p:spPr>
        <p:txBody>
          <a:bodyPr/>
          <a:lstStyle>
            <a:lvl1pPr algn="ctr">
              <a:defRPr sz="11500">
                <a:solidFill>
                  <a:schemeClr val="accent2"/>
                </a:solidFill>
              </a:defRPr>
            </a:lvl1pPr>
          </a:lstStyle>
          <a:p>
            <a:r>
              <a:rPr lang="en-US" dirty="0"/>
              <a:t>BACKUP</a:t>
            </a:r>
            <a:endParaRPr lang="de-DE" dirty="0"/>
          </a:p>
        </p:txBody>
      </p:sp>
    </p:spTree>
    <p:extLst>
      <p:ext uri="{BB962C8B-B14F-4D97-AF65-F5344CB8AC3E}">
        <p14:creationId xmlns:p14="http://schemas.microsoft.com/office/powerpoint/2010/main" val="373745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82C241C-4BF1-44BF-BE59-004A852CFCE1}"/>
              </a:ext>
            </a:extLst>
          </p:cNvPr>
          <p:cNvGraphicFramePr>
            <a:graphicFrameLocks noChangeAspect="1"/>
          </p:cNvGraphicFramePr>
          <p:nvPr userDrawn="1">
            <p:custDataLst>
              <p:tags r:id="rId7"/>
            </p:custDataLst>
            <p:extLst>
              <p:ext uri="{D42A27DB-BD31-4B8C-83A1-F6EECF244321}">
                <p14:modId xmlns:p14="http://schemas.microsoft.com/office/powerpoint/2010/main" val="3968224889"/>
              </p:ext>
            </p:extLst>
          </p:nvPr>
        </p:nvGraphicFramePr>
        <p:xfrm>
          <a:off x="2075" y="2075"/>
          <a:ext cx="2075" cy="2075"/>
        </p:xfrm>
        <a:graphic>
          <a:graphicData uri="http://schemas.openxmlformats.org/presentationml/2006/ole">
            <mc:AlternateContent xmlns:mc="http://schemas.openxmlformats.org/markup-compatibility/2006">
              <mc:Choice xmlns:v="urn:schemas-microsoft-com:vml" Requires="v">
                <p:oleObj name="think-cell Folie" r:id="rId9" imgW="526" imgH="526" progId="TCLayout.ActiveDocument.1">
                  <p:embed/>
                </p:oleObj>
              </mc:Choice>
              <mc:Fallback>
                <p:oleObj name="think-cell Folie" r:id="rId9" imgW="526" imgH="526" progId="TCLayout.ActiveDocument.1">
                  <p:embed/>
                  <p:pic>
                    <p:nvPicPr>
                      <p:cNvPr id="0" name=""/>
                      <p:cNvPicPr/>
                      <p:nvPr/>
                    </p:nvPicPr>
                    <p:blipFill>
                      <a:blip r:embed="rId10"/>
                      <a:stretch>
                        <a:fillRect/>
                      </a:stretch>
                    </p:blipFill>
                    <p:spPr>
                      <a:xfrm>
                        <a:off x="2075" y="2075"/>
                        <a:ext cx="2075" cy="2075"/>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FA35B95-48CB-463D-9106-CE5C7124E0AC}"/>
              </a:ext>
            </a:extLst>
          </p:cNvPr>
          <p:cNvSpPr/>
          <p:nvPr userDrawn="1">
            <p:custDataLst>
              <p:tags r:id="rId8"/>
            </p:custDataLst>
          </p:nvPr>
        </p:nvSpPr>
        <p:spPr>
          <a:xfrm>
            <a:off x="0" y="0"/>
            <a:ext cx="207450" cy="20745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de-DE" sz="2000" b="1" i="0" baseline="0" dirty="0">
              <a:latin typeface="Titillium Web" panose="00000500000000000000" pitchFamily="2" charset="0"/>
              <a:ea typeface="+mn-ea"/>
              <a:cs typeface="+mj-cs"/>
              <a:sym typeface="Titillium Web" panose="00000500000000000000" pitchFamily="2" charset="0"/>
            </a:endParaRPr>
          </a:p>
        </p:txBody>
      </p:sp>
      <p:sp>
        <p:nvSpPr>
          <p:cNvPr id="2" name="Titelplatzhalter 1"/>
          <p:cNvSpPr>
            <a:spLocks noGrp="1"/>
          </p:cNvSpPr>
          <p:nvPr>
            <p:ph type="title"/>
          </p:nvPr>
        </p:nvSpPr>
        <p:spPr>
          <a:xfrm>
            <a:off x="507912" y="573616"/>
            <a:ext cx="9360000" cy="400110"/>
          </a:xfrm>
          <a:prstGeom prst="rect">
            <a:avLst/>
          </a:prstGeom>
          <a:noFill/>
        </p:spPr>
        <p:txBody>
          <a:bodyPr vert="horz" wrap="square" lIns="0" tIns="45720" rIns="0" bIns="45720" rtlCol="0" anchor="b">
            <a:spAutoFit/>
          </a:bodyPr>
          <a:lstStyle/>
          <a:p>
            <a:pPr marL="0" lvl="0" algn="l"/>
            <a:r>
              <a:rPr lang="de-DE" dirty="0"/>
              <a:t>Mastertitelformat bearbeiten</a:t>
            </a:r>
          </a:p>
        </p:txBody>
      </p:sp>
      <p:sp>
        <p:nvSpPr>
          <p:cNvPr id="14" name="Slide Number">
            <a:extLst>
              <a:ext uri="{FF2B5EF4-FFF2-40B4-BE49-F238E27FC236}">
                <a16:creationId xmlns:a16="http://schemas.microsoft.com/office/drawing/2014/main" id="{6214EB3C-0BB7-4838-843A-459D6D836167}"/>
              </a:ext>
            </a:extLst>
          </p:cNvPr>
          <p:cNvSpPr txBox="1">
            <a:spLocks/>
          </p:cNvSpPr>
          <p:nvPr userDrawn="1"/>
        </p:nvSpPr>
        <p:spPr bwMode="gray">
          <a:xfrm>
            <a:off x="11533041" y="6443548"/>
            <a:ext cx="131446"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00" b="1" smtClean="0">
                <a:solidFill>
                  <a:schemeClr val="accent1"/>
                </a:solidFill>
              </a:rPr>
              <a:pPr lvl="0"/>
              <a:t>‹Nr.›</a:t>
            </a:fld>
            <a:endParaRPr lang="en-US" sz="800" b="1" dirty="0">
              <a:solidFill>
                <a:schemeClr val="accent1"/>
              </a:solidFill>
            </a:endParaRPr>
          </a:p>
        </p:txBody>
      </p:sp>
      <p:sp>
        <p:nvSpPr>
          <p:cNvPr id="3" name="Text Placeholder 2">
            <a:extLst>
              <a:ext uri="{FF2B5EF4-FFF2-40B4-BE49-F238E27FC236}">
                <a16:creationId xmlns:a16="http://schemas.microsoft.com/office/drawing/2014/main" id="{EC209826-2C7E-4FBA-8E86-6D237C7C852A}"/>
              </a:ext>
            </a:extLst>
          </p:cNvPr>
          <p:cNvSpPr>
            <a:spLocks noGrp="1"/>
          </p:cNvSpPr>
          <p:nvPr>
            <p:ph type="body" idx="1"/>
          </p:nvPr>
        </p:nvSpPr>
        <p:spPr>
          <a:xfrm>
            <a:off x="820738" y="1789113"/>
            <a:ext cx="10307637" cy="1520416"/>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01654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597469" rtl="0" eaLnBrk="1" latinLnBrk="0" hangingPunct="1">
        <a:spcBef>
          <a:spcPct val="0"/>
        </a:spcBef>
        <a:buNone/>
        <a:defRPr lang="de-DE" sz="2000" b="1" kern="1200">
          <a:solidFill>
            <a:schemeClr val="accent2"/>
          </a:solidFill>
          <a:latin typeface="+mj-lt"/>
          <a:ea typeface="+mn-ea"/>
          <a:cs typeface="+mj-cs"/>
        </a:defRPr>
      </a:lvl1pPr>
    </p:titleStyle>
    <p:body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p:bodyStyle>
    <p:otherStyle>
      <a:defPPr>
        <a:defRPr lang="de-DE"/>
      </a:defPPr>
      <a:lvl1pPr marL="0" algn="l" defTabSz="597469" rtl="0" eaLnBrk="1" latinLnBrk="0" hangingPunct="1">
        <a:defRPr sz="2352" kern="1200">
          <a:solidFill>
            <a:schemeClr val="tx1"/>
          </a:solidFill>
          <a:latin typeface="+mn-lt"/>
          <a:ea typeface="+mn-ea"/>
          <a:cs typeface="+mn-cs"/>
        </a:defRPr>
      </a:lvl1pPr>
      <a:lvl2pPr marL="597469" algn="l" defTabSz="597469" rtl="0" eaLnBrk="1" latinLnBrk="0" hangingPunct="1">
        <a:defRPr sz="2352" kern="1200">
          <a:solidFill>
            <a:schemeClr val="tx1"/>
          </a:solidFill>
          <a:latin typeface="+mn-lt"/>
          <a:ea typeface="+mn-ea"/>
          <a:cs typeface="+mn-cs"/>
        </a:defRPr>
      </a:lvl2pPr>
      <a:lvl3pPr marL="1194938" algn="l" defTabSz="597469" rtl="0" eaLnBrk="1" latinLnBrk="0" hangingPunct="1">
        <a:defRPr sz="2352" kern="1200">
          <a:solidFill>
            <a:schemeClr val="tx1"/>
          </a:solidFill>
          <a:latin typeface="+mn-lt"/>
          <a:ea typeface="+mn-ea"/>
          <a:cs typeface="+mn-cs"/>
        </a:defRPr>
      </a:lvl3pPr>
      <a:lvl4pPr marL="1792407" algn="l" defTabSz="597469" rtl="0" eaLnBrk="1" latinLnBrk="0" hangingPunct="1">
        <a:defRPr sz="2352" kern="1200">
          <a:solidFill>
            <a:schemeClr val="tx1"/>
          </a:solidFill>
          <a:latin typeface="+mn-lt"/>
          <a:ea typeface="+mn-ea"/>
          <a:cs typeface="+mn-cs"/>
        </a:defRPr>
      </a:lvl4pPr>
      <a:lvl5pPr marL="2389876" algn="l" defTabSz="597469" rtl="0" eaLnBrk="1" latinLnBrk="0" hangingPunct="1">
        <a:defRPr sz="2352" kern="1200">
          <a:solidFill>
            <a:schemeClr val="tx1"/>
          </a:solidFill>
          <a:latin typeface="+mn-lt"/>
          <a:ea typeface="+mn-ea"/>
          <a:cs typeface="+mn-cs"/>
        </a:defRPr>
      </a:lvl5pPr>
      <a:lvl6pPr marL="2987345" algn="l" defTabSz="597469" rtl="0" eaLnBrk="1" latinLnBrk="0" hangingPunct="1">
        <a:defRPr sz="2352" kern="1200">
          <a:solidFill>
            <a:schemeClr val="tx1"/>
          </a:solidFill>
          <a:latin typeface="+mn-lt"/>
          <a:ea typeface="+mn-ea"/>
          <a:cs typeface="+mn-cs"/>
        </a:defRPr>
      </a:lvl6pPr>
      <a:lvl7pPr marL="3584814" algn="l" defTabSz="597469" rtl="0" eaLnBrk="1" latinLnBrk="0" hangingPunct="1">
        <a:defRPr sz="2352" kern="1200">
          <a:solidFill>
            <a:schemeClr val="tx1"/>
          </a:solidFill>
          <a:latin typeface="+mn-lt"/>
          <a:ea typeface="+mn-ea"/>
          <a:cs typeface="+mn-cs"/>
        </a:defRPr>
      </a:lvl7pPr>
      <a:lvl8pPr marL="4182283" algn="l" defTabSz="597469" rtl="0" eaLnBrk="1" latinLnBrk="0" hangingPunct="1">
        <a:defRPr sz="2352" kern="1200">
          <a:solidFill>
            <a:schemeClr val="tx1"/>
          </a:solidFill>
          <a:latin typeface="+mn-lt"/>
          <a:ea typeface="+mn-ea"/>
          <a:cs typeface="+mn-cs"/>
        </a:defRPr>
      </a:lvl8pPr>
      <a:lvl9pPr marL="4779752" algn="l" defTabSz="597469" rtl="0" eaLnBrk="1" latinLnBrk="0" hangingPunct="1">
        <a:defRPr sz="2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www.faz.net/aktuell/wirtschaft/unternehmen/hackerangriff-auf-saturn-und-media-markt-grosskonzerne-hilflos-17624781.html" TargetMode="External"/><Relationship Id="rId4" Type="http://schemas.openxmlformats.org/officeDocument/2006/relationships/hyperlink" Target="https://www.wp.de/staedte/kreis-olpe/hacker-angriff-auf-baeckerei-hesse-id213039423.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33874A1-3F65-4020-9F27-7B9DCEE4F9AD}"/>
              </a:ext>
            </a:extLst>
          </p:cNvPr>
          <p:cNvSpPr/>
          <p:nvPr/>
        </p:nvSpPr>
        <p:spPr>
          <a:xfrm>
            <a:off x="0" y="0"/>
            <a:ext cx="11949113" cy="6721475"/>
          </a:xfrm>
          <a:prstGeom prst="rect">
            <a:avLst/>
          </a:prstGeom>
          <a:solidFill>
            <a:schemeClr val="accent2">
              <a:alpha val="87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8" name="Rechteck 7">
            <a:extLst>
              <a:ext uri="{FF2B5EF4-FFF2-40B4-BE49-F238E27FC236}">
                <a16:creationId xmlns:a16="http://schemas.microsoft.com/office/drawing/2014/main" id="{FF04F14D-1C91-4678-9F18-2967BC379E7C}"/>
              </a:ext>
            </a:extLst>
          </p:cNvPr>
          <p:cNvSpPr/>
          <p:nvPr/>
        </p:nvSpPr>
        <p:spPr>
          <a:xfrm>
            <a:off x="-1" y="3360737"/>
            <a:ext cx="8661142" cy="1603149"/>
          </a:xfrm>
          <a:prstGeom prst="rect">
            <a:avLst/>
          </a:prstGeom>
          <a:solidFill>
            <a:schemeClr val="bg1">
              <a:lumMod val="85000"/>
              <a:alpha val="93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de-DE" sz="2800" dirty="0">
              <a:solidFill>
                <a:schemeClr val="bg1"/>
              </a:solidFill>
              <a:latin typeface="Arial" panose="020B0604020202020204" pitchFamily="34" charset="0"/>
              <a:cs typeface="Arial" panose="020B0604020202020204" pitchFamily="34" charset="0"/>
            </a:endParaRPr>
          </a:p>
          <a:p>
            <a:pPr lvl="1"/>
            <a:r>
              <a:rPr lang="de-DE" sz="2800" dirty="0">
                <a:solidFill>
                  <a:schemeClr val="bg1"/>
                </a:solidFill>
                <a:latin typeface="Arial" panose="020B0604020202020204" pitchFamily="34" charset="0"/>
                <a:cs typeface="Arial" panose="020B0604020202020204" pitchFamily="34" charset="0"/>
              </a:rPr>
              <a:t>Beratungsgespräch Cyber-Versicherung</a:t>
            </a:r>
          </a:p>
          <a:p>
            <a:r>
              <a:rPr lang="de-DE" sz="2800" dirty="0">
                <a:solidFill>
                  <a:schemeClr val="bg1"/>
                </a:solidFill>
                <a:latin typeface="Arial" panose="020B0604020202020204" pitchFamily="34" charset="0"/>
                <a:cs typeface="Arial" panose="020B0604020202020204" pitchFamily="34" charset="0"/>
              </a:rPr>
              <a:t>	für [Name des Kunden]</a:t>
            </a:r>
          </a:p>
          <a:p>
            <a:endParaRPr lang="de-DE" sz="2800" dirty="0">
              <a:solidFill>
                <a:schemeClr val="bg1"/>
              </a:solidFill>
              <a:latin typeface="Arial" panose="020B0604020202020204" pitchFamily="34" charset="0"/>
              <a:cs typeface="Arial" panose="020B0604020202020204" pitchFamily="34" charset="0"/>
            </a:endParaRPr>
          </a:p>
          <a:p>
            <a:endParaRPr lang="de-DE" sz="2800" dirty="0">
              <a:solidFill>
                <a:schemeClr val="bg1"/>
              </a:solidFill>
              <a:latin typeface="Arial" panose="020B0604020202020204" pitchFamily="34" charset="0"/>
              <a:cs typeface="Arial" panose="020B0604020202020204" pitchFamily="34" charset="0"/>
            </a:endParaRPr>
          </a:p>
        </p:txBody>
      </p:sp>
      <p:sp>
        <p:nvSpPr>
          <p:cNvPr id="9" name="Textplatzhalter 3">
            <a:extLst>
              <a:ext uri="{FF2B5EF4-FFF2-40B4-BE49-F238E27FC236}">
                <a16:creationId xmlns:a16="http://schemas.microsoft.com/office/drawing/2014/main" id="{067BEF30-CCA6-4A83-AA33-4F2A23EB98CA}"/>
              </a:ext>
            </a:extLst>
          </p:cNvPr>
          <p:cNvSpPr txBox="1">
            <a:spLocks/>
          </p:cNvSpPr>
          <p:nvPr/>
        </p:nvSpPr>
        <p:spPr>
          <a:xfrm>
            <a:off x="1" y="4543847"/>
            <a:ext cx="5422900" cy="338554"/>
          </a:xfrm>
          <a:prstGeom prst="rect">
            <a:avLst/>
          </a:prstGeom>
        </p:spPr>
        <p:txBody>
          <a:bodyPr/>
          <a:lst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	Datum, Ort </a:t>
            </a:r>
          </a:p>
        </p:txBody>
      </p:sp>
      <p:sp>
        <p:nvSpPr>
          <p:cNvPr id="11" name="Textplatzhalter 3">
            <a:extLst>
              <a:ext uri="{FF2B5EF4-FFF2-40B4-BE49-F238E27FC236}">
                <a16:creationId xmlns:a16="http://schemas.microsoft.com/office/drawing/2014/main" id="{BF8AA1AB-E902-481B-8C84-8EB03DEC0306}"/>
              </a:ext>
            </a:extLst>
          </p:cNvPr>
          <p:cNvSpPr txBox="1">
            <a:spLocks/>
          </p:cNvSpPr>
          <p:nvPr/>
        </p:nvSpPr>
        <p:spPr>
          <a:xfrm>
            <a:off x="9773265" y="606711"/>
            <a:ext cx="958644" cy="338554"/>
          </a:xfrm>
          <a:prstGeom prst="rect">
            <a:avLst/>
          </a:prstGeom>
        </p:spPr>
        <p:txBody>
          <a:bodyPr/>
          <a:lst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a:lstStyle>
          <a:p>
            <a:pPr marL="0" indent="0">
              <a:buNone/>
            </a:pPr>
            <a:r>
              <a:rPr lang="de-DE" dirty="0">
                <a:solidFill>
                  <a:schemeClr val="bg1"/>
                </a:solidFill>
                <a:latin typeface="Arial" panose="020B0604020202020204" pitchFamily="34" charset="0"/>
                <a:cs typeface="Arial" panose="020B0604020202020204" pitchFamily="34" charset="0"/>
              </a:rPr>
              <a:t>Ihr Logo</a:t>
            </a:r>
          </a:p>
        </p:txBody>
      </p:sp>
    </p:spTree>
    <p:extLst>
      <p:ext uri="{BB962C8B-B14F-4D97-AF65-F5344CB8AC3E}">
        <p14:creationId xmlns:p14="http://schemas.microsoft.com/office/powerpoint/2010/main" val="310223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D3431B1A-2895-4D2F-8DBD-4FC5DCB35807}"/>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10" name="Titel 1">
            <a:extLst>
              <a:ext uri="{FF2B5EF4-FFF2-40B4-BE49-F238E27FC236}">
                <a16:creationId xmlns:a16="http://schemas.microsoft.com/office/drawing/2014/main" id="{80CB1DF3-0FA4-47C9-A3B9-C368A248882D}"/>
              </a:ext>
            </a:extLst>
          </p:cNvPr>
          <p:cNvSpPr>
            <a:spLocks noGrp="1"/>
          </p:cNvSpPr>
          <p:nvPr>
            <p:ph type="title"/>
          </p:nvPr>
        </p:nvSpPr>
        <p:spPr>
          <a:xfrm>
            <a:off x="507911" y="433191"/>
            <a:ext cx="10628517" cy="400110"/>
          </a:xfrm>
        </p:spPr>
        <p:txBody>
          <a:bodyPr/>
          <a:lstStyle/>
          <a:p>
            <a:r>
              <a:rPr lang="de-DE" dirty="0">
                <a:latin typeface="Arial" panose="020B0604020202020204" pitchFamily="34" charset="0"/>
                <a:cs typeface="Arial" panose="020B0604020202020204" pitchFamily="34" charset="0"/>
              </a:rPr>
              <a:t>Cyberangriffe sind keine Ausnahme mehr und treffen immer mehr Unternehmen </a:t>
            </a:r>
          </a:p>
        </p:txBody>
      </p:sp>
      <p:sp>
        <p:nvSpPr>
          <p:cNvPr id="13" name="Textfeld 12">
            <a:extLst>
              <a:ext uri="{FF2B5EF4-FFF2-40B4-BE49-F238E27FC236}">
                <a16:creationId xmlns:a16="http://schemas.microsoft.com/office/drawing/2014/main" id="{6E585C46-7387-4808-9FAC-915B2EC2F16D}"/>
              </a:ext>
            </a:extLst>
          </p:cNvPr>
          <p:cNvSpPr txBox="1"/>
          <p:nvPr/>
        </p:nvSpPr>
        <p:spPr>
          <a:xfrm>
            <a:off x="1354004" y="1725853"/>
            <a:ext cx="1013811"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2800" b="1" dirty="0">
                <a:latin typeface="Arial" panose="020B0604020202020204" pitchFamily="34" charset="0"/>
                <a:cs typeface="Arial" panose="020B0604020202020204" pitchFamily="34" charset="0"/>
              </a:rPr>
              <a:t>90 %</a:t>
            </a:r>
          </a:p>
        </p:txBody>
      </p:sp>
      <p:sp>
        <p:nvSpPr>
          <p:cNvPr id="14" name="Textfeld 13">
            <a:extLst>
              <a:ext uri="{FF2B5EF4-FFF2-40B4-BE49-F238E27FC236}">
                <a16:creationId xmlns:a16="http://schemas.microsoft.com/office/drawing/2014/main" id="{814C87FB-2C0F-478F-9E65-3D2FE793BEC3}"/>
              </a:ext>
            </a:extLst>
          </p:cNvPr>
          <p:cNvSpPr txBox="1"/>
          <p:nvPr/>
        </p:nvSpPr>
        <p:spPr>
          <a:xfrm>
            <a:off x="1354004" y="2300374"/>
            <a:ext cx="2813735"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200" dirty="0">
                <a:latin typeface="Arial" panose="020B0604020202020204" pitchFamily="34" charset="0"/>
                <a:cs typeface="Arial" panose="020B0604020202020204" pitchFamily="34" charset="0"/>
              </a:rPr>
              <a:t>der Unternehmen in Deutschland waren 2020/21 von einem Cyberangriff betroffen</a:t>
            </a:r>
          </a:p>
        </p:txBody>
      </p:sp>
      <p:sp>
        <p:nvSpPr>
          <p:cNvPr id="15" name="Textfeld 14">
            <a:extLst>
              <a:ext uri="{FF2B5EF4-FFF2-40B4-BE49-F238E27FC236}">
                <a16:creationId xmlns:a16="http://schemas.microsoft.com/office/drawing/2014/main" id="{977A0348-5B34-4933-9714-5295ADB705FE}"/>
              </a:ext>
            </a:extLst>
          </p:cNvPr>
          <p:cNvSpPr txBox="1"/>
          <p:nvPr/>
        </p:nvSpPr>
        <p:spPr>
          <a:xfrm>
            <a:off x="1354004" y="3127848"/>
            <a:ext cx="281373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2800" b="1" dirty="0">
                <a:latin typeface="Arial" panose="020B0604020202020204" pitchFamily="34" charset="0"/>
                <a:cs typeface="Arial" panose="020B0604020202020204" pitchFamily="34" charset="0"/>
              </a:rPr>
              <a:t>223 Mrd. €</a:t>
            </a:r>
          </a:p>
        </p:txBody>
      </p:sp>
      <p:sp>
        <p:nvSpPr>
          <p:cNvPr id="16" name="Textfeld 15">
            <a:extLst>
              <a:ext uri="{FF2B5EF4-FFF2-40B4-BE49-F238E27FC236}">
                <a16:creationId xmlns:a16="http://schemas.microsoft.com/office/drawing/2014/main" id="{B4698DC8-2465-4A97-B57D-B416CB41B06E}"/>
              </a:ext>
            </a:extLst>
          </p:cNvPr>
          <p:cNvSpPr txBox="1"/>
          <p:nvPr/>
        </p:nvSpPr>
        <p:spPr>
          <a:xfrm>
            <a:off x="1354005" y="3702369"/>
            <a:ext cx="2604394"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200" dirty="0">
                <a:latin typeface="Arial" panose="020B0604020202020204" pitchFamily="34" charset="0"/>
                <a:cs typeface="Arial" panose="020B0604020202020204" pitchFamily="34" charset="0"/>
              </a:rPr>
              <a:t>betrug 2020/21 der Schaden durch Cyberangriffe in Deutschland</a:t>
            </a:r>
          </a:p>
        </p:txBody>
      </p:sp>
      <p:sp>
        <p:nvSpPr>
          <p:cNvPr id="17" name="Textfeld 16">
            <a:extLst>
              <a:ext uri="{FF2B5EF4-FFF2-40B4-BE49-F238E27FC236}">
                <a16:creationId xmlns:a16="http://schemas.microsoft.com/office/drawing/2014/main" id="{274D7A97-2A5D-4443-BEE6-FCA2C5495BE8}"/>
              </a:ext>
            </a:extLst>
          </p:cNvPr>
          <p:cNvSpPr txBox="1"/>
          <p:nvPr/>
        </p:nvSpPr>
        <p:spPr>
          <a:xfrm>
            <a:off x="1354003" y="4524939"/>
            <a:ext cx="281373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2800" b="1" dirty="0">
                <a:latin typeface="Arial" panose="020B0604020202020204" pitchFamily="34" charset="0"/>
                <a:cs typeface="Arial" panose="020B0604020202020204" pitchFamily="34" charset="0"/>
              </a:rPr>
              <a:t>33 %</a:t>
            </a:r>
          </a:p>
        </p:txBody>
      </p:sp>
      <p:sp>
        <p:nvSpPr>
          <p:cNvPr id="18" name="Textfeld 17">
            <a:extLst>
              <a:ext uri="{FF2B5EF4-FFF2-40B4-BE49-F238E27FC236}">
                <a16:creationId xmlns:a16="http://schemas.microsoft.com/office/drawing/2014/main" id="{3F909EE5-0A11-4BBD-8112-0B0FB5A62D11}"/>
              </a:ext>
            </a:extLst>
          </p:cNvPr>
          <p:cNvSpPr txBox="1"/>
          <p:nvPr/>
        </p:nvSpPr>
        <p:spPr>
          <a:xfrm>
            <a:off x="1354004" y="5099460"/>
            <a:ext cx="2604394"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200" dirty="0">
                <a:latin typeface="Arial" panose="020B0604020202020204" pitchFamily="34" charset="0"/>
                <a:cs typeface="Arial" panose="020B0604020202020204" pitchFamily="34" charset="0"/>
              </a:rPr>
              <a:t>beträgt der Anstieg der Cyberangriffe in Deutschland seit 2016</a:t>
            </a:r>
          </a:p>
        </p:txBody>
      </p:sp>
      <p:sp>
        <p:nvSpPr>
          <p:cNvPr id="19" name="Textfeld 18">
            <a:extLst>
              <a:ext uri="{FF2B5EF4-FFF2-40B4-BE49-F238E27FC236}">
                <a16:creationId xmlns:a16="http://schemas.microsoft.com/office/drawing/2014/main" id="{8B1F5CBE-3233-4F95-AB2C-DF37FE085D4C}"/>
              </a:ext>
            </a:extLst>
          </p:cNvPr>
          <p:cNvSpPr txBox="1"/>
          <p:nvPr/>
        </p:nvSpPr>
        <p:spPr>
          <a:xfrm>
            <a:off x="1354004" y="6288284"/>
            <a:ext cx="7348888" cy="2308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900" dirty="0">
                <a:latin typeface="Arial" panose="020B0604020202020204" pitchFamily="34" charset="0"/>
                <a:cs typeface="Arial" panose="020B0604020202020204" pitchFamily="34" charset="0"/>
              </a:rPr>
              <a:t>Quellen: BKA Lagebericht 2020; Bitkom: Wirtschaftsschutz 2021</a:t>
            </a:r>
            <a:endParaRPr lang="de-DE" sz="900" dirty="0"/>
          </a:p>
        </p:txBody>
      </p:sp>
      <p:sp>
        <p:nvSpPr>
          <p:cNvPr id="20" name="Rechteck: abgerundete Ecken 19">
            <a:extLst>
              <a:ext uri="{FF2B5EF4-FFF2-40B4-BE49-F238E27FC236}">
                <a16:creationId xmlns:a16="http://schemas.microsoft.com/office/drawing/2014/main" id="{D1107B69-7B5F-4342-9A23-3E53F2192A42}"/>
              </a:ext>
            </a:extLst>
          </p:cNvPr>
          <p:cNvSpPr/>
          <p:nvPr/>
        </p:nvSpPr>
        <p:spPr>
          <a:xfrm>
            <a:off x="5842348" y="1723815"/>
            <a:ext cx="5294080" cy="6612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1" name="Ellipse 20">
            <a:extLst>
              <a:ext uri="{FF2B5EF4-FFF2-40B4-BE49-F238E27FC236}">
                <a16:creationId xmlns:a16="http://schemas.microsoft.com/office/drawing/2014/main" id="{623B4218-1037-430A-BF42-17ED5A49A1B5}"/>
              </a:ext>
            </a:extLst>
          </p:cNvPr>
          <p:cNvSpPr/>
          <p:nvPr/>
        </p:nvSpPr>
        <p:spPr>
          <a:xfrm>
            <a:off x="5534523" y="1723815"/>
            <a:ext cx="725267" cy="661206"/>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2" name="Textfeld 21">
            <a:extLst>
              <a:ext uri="{FF2B5EF4-FFF2-40B4-BE49-F238E27FC236}">
                <a16:creationId xmlns:a16="http://schemas.microsoft.com/office/drawing/2014/main" id="{B31D1263-3177-4889-9216-06470B239DD2}"/>
              </a:ext>
            </a:extLst>
          </p:cNvPr>
          <p:cNvSpPr txBox="1"/>
          <p:nvPr/>
        </p:nvSpPr>
        <p:spPr>
          <a:xfrm>
            <a:off x="6260217" y="1900528"/>
            <a:ext cx="440457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In Unternehmen stehen Produktionsstraßen still</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3" name="Rechteck: abgerundete Ecken 22">
            <a:extLst>
              <a:ext uri="{FF2B5EF4-FFF2-40B4-BE49-F238E27FC236}">
                <a16:creationId xmlns:a16="http://schemas.microsoft.com/office/drawing/2014/main" id="{465D3D0D-557E-4842-ACA1-64448809025B}"/>
              </a:ext>
            </a:extLst>
          </p:cNvPr>
          <p:cNvSpPr/>
          <p:nvPr/>
        </p:nvSpPr>
        <p:spPr>
          <a:xfrm>
            <a:off x="5842348" y="2781607"/>
            <a:ext cx="5294080" cy="6612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4" name="Ellipse 23">
            <a:extLst>
              <a:ext uri="{FF2B5EF4-FFF2-40B4-BE49-F238E27FC236}">
                <a16:creationId xmlns:a16="http://schemas.microsoft.com/office/drawing/2014/main" id="{191239A8-1390-48F1-9487-8A029756F8F5}"/>
              </a:ext>
            </a:extLst>
          </p:cNvPr>
          <p:cNvSpPr/>
          <p:nvPr/>
        </p:nvSpPr>
        <p:spPr>
          <a:xfrm>
            <a:off x="5534523" y="2781607"/>
            <a:ext cx="725267" cy="661206"/>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5" name="Textfeld 24">
            <a:extLst>
              <a:ext uri="{FF2B5EF4-FFF2-40B4-BE49-F238E27FC236}">
                <a16:creationId xmlns:a16="http://schemas.microsoft.com/office/drawing/2014/main" id="{BBE28C77-7486-4E10-93AA-BE90E016552C}"/>
              </a:ext>
            </a:extLst>
          </p:cNvPr>
          <p:cNvSpPr txBox="1"/>
          <p:nvPr/>
        </p:nvSpPr>
        <p:spPr>
          <a:xfrm>
            <a:off x="6260217" y="2958320"/>
            <a:ext cx="440457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Online-Dienste sind nicht mehr verfügbar</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6" name="Rechteck: abgerundete Ecken 25">
            <a:extLst>
              <a:ext uri="{FF2B5EF4-FFF2-40B4-BE49-F238E27FC236}">
                <a16:creationId xmlns:a16="http://schemas.microsoft.com/office/drawing/2014/main" id="{524AC743-610C-4F62-B14F-4C42BECE236E}"/>
              </a:ext>
            </a:extLst>
          </p:cNvPr>
          <p:cNvSpPr/>
          <p:nvPr/>
        </p:nvSpPr>
        <p:spPr>
          <a:xfrm>
            <a:off x="5842348" y="3796768"/>
            <a:ext cx="5294080" cy="6612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7" name="Ellipse 26">
            <a:extLst>
              <a:ext uri="{FF2B5EF4-FFF2-40B4-BE49-F238E27FC236}">
                <a16:creationId xmlns:a16="http://schemas.microsoft.com/office/drawing/2014/main" id="{B36C0945-A2DD-4240-AB33-25C79F37AEDD}"/>
              </a:ext>
            </a:extLst>
          </p:cNvPr>
          <p:cNvSpPr/>
          <p:nvPr/>
        </p:nvSpPr>
        <p:spPr>
          <a:xfrm>
            <a:off x="5534523" y="3796768"/>
            <a:ext cx="725267" cy="661206"/>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8" name="Textfeld 27">
            <a:extLst>
              <a:ext uri="{FF2B5EF4-FFF2-40B4-BE49-F238E27FC236}">
                <a16:creationId xmlns:a16="http://schemas.microsoft.com/office/drawing/2014/main" id="{DCE680EB-A959-4396-9141-02A4D42A2DAD}"/>
              </a:ext>
            </a:extLst>
          </p:cNvPr>
          <p:cNvSpPr txBox="1"/>
          <p:nvPr/>
        </p:nvSpPr>
        <p:spPr>
          <a:xfrm>
            <a:off x="6260217" y="3973481"/>
            <a:ext cx="440457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Kunden- oder Patientendaten gehen verloren</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9" name="Rechteck: abgerundete Ecken 28">
            <a:extLst>
              <a:ext uri="{FF2B5EF4-FFF2-40B4-BE49-F238E27FC236}">
                <a16:creationId xmlns:a16="http://schemas.microsoft.com/office/drawing/2014/main" id="{505D8E23-59A9-4B1B-8CA9-ABD7EBFB6042}"/>
              </a:ext>
            </a:extLst>
          </p:cNvPr>
          <p:cNvSpPr/>
          <p:nvPr/>
        </p:nvSpPr>
        <p:spPr>
          <a:xfrm>
            <a:off x="5842348" y="4807587"/>
            <a:ext cx="5294080" cy="6612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30" name="Ellipse 29">
            <a:extLst>
              <a:ext uri="{FF2B5EF4-FFF2-40B4-BE49-F238E27FC236}">
                <a16:creationId xmlns:a16="http://schemas.microsoft.com/office/drawing/2014/main" id="{6A37D510-4F3C-4E52-AE64-193C0A21E45D}"/>
              </a:ext>
            </a:extLst>
          </p:cNvPr>
          <p:cNvSpPr/>
          <p:nvPr/>
        </p:nvSpPr>
        <p:spPr>
          <a:xfrm>
            <a:off x="5534523" y="4807587"/>
            <a:ext cx="725267" cy="661206"/>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31" name="Textfeld 30">
            <a:extLst>
              <a:ext uri="{FF2B5EF4-FFF2-40B4-BE49-F238E27FC236}">
                <a16:creationId xmlns:a16="http://schemas.microsoft.com/office/drawing/2014/main" id="{A047700E-37C3-41AA-8B77-00F86D75F396}"/>
              </a:ext>
            </a:extLst>
          </p:cNvPr>
          <p:cNvSpPr txBox="1"/>
          <p:nvPr/>
        </p:nvSpPr>
        <p:spPr>
          <a:xfrm>
            <a:off x="6260217" y="4984300"/>
            <a:ext cx="4404572"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Mitarbeitende sind nicht arbeitsfähig</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341389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B5E2964-D2E9-4C0B-AC93-C87ECC49CACD}"/>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pic>
        <p:nvPicPr>
          <p:cNvPr id="8" name="Grafik 7">
            <a:extLst>
              <a:ext uri="{FF2B5EF4-FFF2-40B4-BE49-F238E27FC236}">
                <a16:creationId xmlns:a16="http://schemas.microsoft.com/office/drawing/2014/main" id="{E07A1CA1-FCDA-41B3-8E6A-C9FDCF6907E3}"/>
              </a:ext>
            </a:extLst>
          </p:cNvPr>
          <p:cNvPicPr>
            <a:picLocks noChangeAspect="1"/>
          </p:cNvPicPr>
          <p:nvPr/>
        </p:nvPicPr>
        <p:blipFill>
          <a:blip r:embed="rId3"/>
          <a:stretch>
            <a:fillRect/>
          </a:stretch>
        </p:blipFill>
        <p:spPr>
          <a:xfrm>
            <a:off x="798675" y="1191758"/>
            <a:ext cx="4475068" cy="4732420"/>
          </a:xfrm>
          <a:prstGeom prst="rect">
            <a:avLst/>
          </a:prstGeom>
        </p:spPr>
      </p:pic>
      <p:sp>
        <p:nvSpPr>
          <p:cNvPr id="15" name="Textfeld 14">
            <a:extLst>
              <a:ext uri="{FF2B5EF4-FFF2-40B4-BE49-F238E27FC236}">
                <a16:creationId xmlns:a16="http://schemas.microsoft.com/office/drawing/2014/main" id="{6EB6814A-967F-4BDE-A589-D7B724105BA8}"/>
              </a:ext>
            </a:extLst>
          </p:cNvPr>
          <p:cNvSpPr txBox="1"/>
          <p:nvPr/>
        </p:nvSpPr>
        <p:spPr>
          <a:xfrm>
            <a:off x="838429" y="6170215"/>
            <a:ext cx="10353941"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700" dirty="0"/>
              <a:t>Quelle: </a:t>
            </a:r>
            <a:r>
              <a:rPr lang="de-DE" sz="700" dirty="0">
                <a:hlinkClick r:id="rId4"/>
              </a:rPr>
              <a:t>https://www.wp.de/staedte/kreis-olpe/hacker-angriff-auf-baeckerei-hesse-id213039423.html</a:t>
            </a:r>
            <a:r>
              <a:rPr lang="de-DE" sz="700" dirty="0"/>
              <a:t>, </a:t>
            </a:r>
            <a:r>
              <a:rPr lang="de-DE" sz="700" dirty="0">
                <a:hlinkClick r:id="rId5"/>
              </a:rPr>
              <a:t>https://www.faz.net/aktuell/wirtschaft/unternehmen/hackerangriff-auf-saturn-und-media-markt-grosskonzerne-hilflos-17624781.html</a:t>
            </a:r>
            <a:r>
              <a:rPr lang="de-DE" sz="700" dirty="0"/>
              <a:t> </a:t>
            </a:r>
          </a:p>
        </p:txBody>
      </p:sp>
      <p:pic>
        <p:nvPicPr>
          <p:cNvPr id="4" name="Grafik 3">
            <a:extLst>
              <a:ext uri="{FF2B5EF4-FFF2-40B4-BE49-F238E27FC236}">
                <a16:creationId xmlns:a16="http://schemas.microsoft.com/office/drawing/2014/main" id="{0E1220C6-C16B-4D27-8F6A-740618577828}"/>
              </a:ext>
            </a:extLst>
          </p:cNvPr>
          <p:cNvPicPr>
            <a:picLocks noChangeAspect="1"/>
          </p:cNvPicPr>
          <p:nvPr/>
        </p:nvPicPr>
        <p:blipFill>
          <a:blip r:embed="rId6"/>
          <a:stretch>
            <a:fillRect/>
          </a:stretch>
        </p:blipFill>
        <p:spPr>
          <a:xfrm>
            <a:off x="6015399" y="1165959"/>
            <a:ext cx="4260329" cy="4732420"/>
          </a:xfrm>
          <a:prstGeom prst="rect">
            <a:avLst/>
          </a:prstGeom>
        </p:spPr>
      </p:pic>
      <p:sp>
        <p:nvSpPr>
          <p:cNvPr id="10" name="Titel 1">
            <a:extLst>
              <a:ext uri="{FF2B5EF4-FFF2-40B4-BE49-F238E27FC236}">
                <a16:creationId xmlns:a16="http://schemas.microsoft.com/office/drawing/2014/main" id="{755B11F4-A73D-4BCC-81C9-0F843A217F77}"/>
              </a:ext>
            </a:extLst>
          </p:cNvPr>
          <p:cNvSpPr>
            <a:spLocks noGrp="1"/>
          </p:cNvSpPr>
          <p:nvPr>
            <p:ph type="title"/>
          </p:nvPr>
        </p:nvSpPr>
        <p:spPr>
          <a:xfrm>
            <a:off x="507912" y="433191"/>
            <a:ext cx="9360000" cy="400110"/>
          </a:xfrm>
        </p:spPr>
        <p:txBody>
          <a:bodyPr/>
          <a:lstStyle/>
          <a:p>
            <a:r>
              <a:rPr lang="de-DE" dirty="0">
                <a:latin typeface="Arial" panose="020B0604020202020204" pitchFamily="34" charset="0"/>
                <a:cs typeface="Arial" panose="020B0604020202020204" pitchFamily="34" charset="0"/>
              </a:rPr>
              <a:t>Jedes Unternehmen kann von einem Cyberangriff betroffen sein</a:t>
            </a:r>
          </a:p>
        </p:txBody>
      </p:sp>
    </p:spTree>
    <p:extLst>
      <p:ext uri="{BB962C8B-B14F-4D97-AF65-F5344CB8AC3E}">
        <p14:creationId xmlns:p14="http://schemas.microsoft.com/office/powerpoint/2010/main" val="65937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C2B34BA-2003-473C-B650-59E15F9EE86A}"/>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2" name="Titel 1">
            <a:extLst>
              <a:ext uri="{FF2B5EF4-FFF2-40B4-BE49-F238E27FC236}">
                <a16:creationId xmlns:a16="http://schemas.microsoft.com/office/drawing/2014/main" id="{0F2C925F-82CC-4A8F-8170-274A9D0E7B1D}"/>
              </a:ext>
            </a:extLst>
          </p:cNvPr>
          <p:cNvSpPr>
            <a:spLocks noGrp="1"/>
          </p:cNvSpPr>
          <p:nvPr>
            <p:ph type="title"/>
          </p:nvPr>
        </p:nvSpPr>
        <p:spPr>
          <a:xfrm>
            <a:off x="507912" y="433191"/>
            <a:ext cx="9360000" cy="400110"/>
          </a:xfrm>
        </p:spPr>
        <p:txBody>
          <a:bodyPr/>
          <a:lstStyle/>
          <a:p>
            <a:r>
              <a:rPr lang="de-DE" dirty="0">
                <a:latin typeface="Arial" panose="020B0604020202020204" pitchFamily="34" charset="0"/>
                <a:cs typeface="Arial" panose="020B0604020202020204" pitchFamily="34" charset="0"/>
              </a:rPr>
              <a:t>Was ist eine Cyberversicherung und für wen ist sie relevant?</a:t>
            </a:r>
          </a:p>
        </p:txBody>
      </p:sp>
      <p:graphicFrame>
        <p:nvGraphicFramePr>
          <p:cNvPr id="17" name="Diagramm 16">
            <a:extLst>
              <a:ext uri="{FF2B5EF4-FFF2-40B4-BE49-F238E27FC236}">
                <a16:creationId xmlns:a16="http://schemas.microsoft.com/office/drawing/2014/main" id="{A42D9609-DF37-4A5E-8589-31527A573739}"/>
              </a:ext>
            </a:extLst>
          </p:cNvPr>
          <p:cNvGraphicFramePr/>
          <p:nvPr>
            <p:extLst>
              <p:ext uri="{D42A27DB-BD31-4B8C-83A1-F6EECF244321}">
                <p14:modId xmlns:p14="http://schemas.microsoft.com/office/powerpoint/2010/main" val="3954846685"/>
              </p:ext>
            </p:extLst>
          </p:nvPr>
        </p:nvGraphicFramePr>
        <p:xfrm>
          <a:off x="3825305" y="1433661"/>
          <a:ext cx="4332996" cy="2459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hteck: abgerundete Ecken 17">
            <a:extLst>
              <a:ext uri="{FF2B5EF4-FFF2-40B4-BE49-F238E27FC236}">
                <a16:creationId xmlns:a16="http://schemas.microsoft.com/office/drawing/2014/main" id="{D9128CC9-D3B5-4FB1-A089-F5B3E2375DD9}"/>
              </a:ext>
            </a:extLst>
          </p:cNvPr>
          <p:cNvSpPr/>
          <p:nvPr/>
        </p:nvSpPr>
        <p:spPr>
          <a:xfrm>
            <a:off x="2761907" y="4611314"/>
            <a:ext cx="6459793" cy="7920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9" name="Graphic 13" descr="Chevron arrows outline">
            <a:extLst>
              <a:ext uri="{FF2B5EF4-FFF2-40B4-BE49-F238E27FC236}">
                <a16:creationId xmlns:a16="http://schemas.microsoft.com/office/drawing/2014/main" id="{609DC4E8-B3C9-48D9-9411-6E1BC80BDD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5808783" y="3825630"/>
            <a:ext cx="331546" cy="802096"/>
          </a:xfrm>
          <a:prstGeom prst="rect">
            <a:avLst/>
          </a:prstGeom>
        </p:spPr>
      </p:pic>
      <p:sp>
        <p:nvSpPr>
          <p:cNvPr id="20" name="Ellipse 19">
            <a:extLst>
              <a:ext uri="{FF2B5EF4-FFF2-40B4-BE49-F238E27FC236}">
                <a16:creationId xmlns:a16="http://schemas.microsoft.com/office/drawing/2014/main" id="{E145B452-74EE-4D4B-8F6B-7B55AE0AF92A}"/>
              </a:ext>
            </a:extLst>
          </p:cNvPr>
          <p:cNvSpPr/>
          <p:nvPr/>
        </p:nvSpPr>
        <p:spPr>
          <a:xfrm>
            <a:off x="2377255" y="4611313"/>
            <a:ext cx="802096" cy="792001"/>
          </a:xfrm>
          <a:prstGeom prst="ellipse">
            <a:avLst/>
          </a:prstGeom>
          <a:solidFill>
            <a:srgbClr val="004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21" name="Textfeld 20">
            <a:extLst>
              <a:ext uri="{FF2B5EF4-FFF2-40B4-BE49-F238E27FC236}">
                <a16:creationId xmlns:a16="http://schemas.microsoft.com/office/drawing/2014/main" id="{2B48CD84-53AB-431B-A4B0-34A3D5EC278A}"/>
              </a:ext>
            </a:extLst>
          </p:cNvPr>
          <p:cNvSpPr txBox="1"/>
          <p:nvPr/>
        </p:nvSpPr>
        <p:spPr>
          <a:xfrm>
            <a:off x="3179777" y="4745704"/>
            <a:ext cx="5973096"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1400" dirty="0">
                <a:solidFill>
                  <a:schemeClr val="tx1"/>
                </a:solidFill>
                <a:latin typeface="Arial" panose="020B0604020202020204" pitchFamily="34" charset="0"/>
                <a:ea typeface="Inter" panose="02000503000000020004" pitchFamily="2" charset="0"/>
                <a:cs typeface="Arial" panose="020B0604020202020204" pitchFamily="34" charset="0"/>
              </a:rPr>
              <a:t>Eine Cyberversicherung ist fü</a:t>
            </a:r>
            <a:r>
              <a:rPr lang="de-DE" sz="1400" dirty="0">
                <a:latin typeface="Arial" panose="020B0604020202020204" pitchFamily="34" charset="0"/>
                <a:ea typeface="Inter" panose="02000503000000020004" pitchFamily="2" charset="0"/>
                <a:cs typeface="Arial" panose="020B0604020202020204" pitchFamily="34" charset="0"/>
              </a:rPr>
              <a:t>r jedes Unternehmen relevant, das Computer- oder IT-Systeme nutzt – unabhängig von seiner Größe.</a:t>
            </a:r>
            <a:endParaRPr lang="de-DE" sz="1400" b="1" dirty="0">
              <a:solidFill>
                <a:schemeClr val="tx1"/>
              </a:solidFill>
              <a:latin typeface="Arial" panose="020B0604020202020204" pitchFamily="34"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57828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2D80D91-FAFB-4BB5-A9DB-568873EAFCCB}"/>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2" name="Titel 1">
            <a:extLst>
              <a:ext uri="{FF2B5EF4-FFF2-40B4-BE49-F238E27FC236}">
                <a16:creationId xmlns:a16="http://schemas.microsoft.com/office/drawing/2014/main" id="{0F2C925F-82CC-4A8F-8170-274A9D0E7B1D}"/>
              </a:ext>
            </a:extLst>
          </p:cNvPr>
          <p:cNvSpPr>
            <a:spLocks noGrp="1"/>
          </p:cNvSpPr>
          <p:nvPr>
            <p:ph type="title"/>
          </p:nvPr>
        </p:nvSpPr>
        <p:spPr>
          <a:xfrm>
            <a:off x="507912" y="433191"/>
            <a:ext cx="9360000" cy="400110"/>
          </a:xfrm>
        </p:spPr>
        <p:txBody>
          <a:bodyPr/>
          <a:lstStyle/>
          <a:p>
            <a:r>
              <a:rPr lang="de-DE" dirty="0">
                <a:latin typeface="Arial" panose="020B0604020202020204" pitchFamily="34" charset="0"/>
                <a:cs typeface="Arial" panose="020B0604020202020204" pitchFamily="34" charset="0"/>
              </a:rPr>
              <a:t>Welche Schäden deckt eine Cyberversicherung ab?</a:t>
            </a:r>
          </a:p>
        </p:txBody>
      </p:sp>
      <p:sp>
        <p:nvSpPr>
          <p:cNvPr id="4" name="Rechteck: abgerundete Ecken 3">
            <a:extLst>
              <a:ext uri="{FF2B5EF4-FFF2-40B4-BE49-F238E27FC236}">
                <a16:creationId xmlns:a16="http://schemas.microsoft.com/office/drawing/2014/main" id="{89B143D1-E3F0-4F02-92B9-4A01316EC55B}"/>
              </a:ext>
            </a:extLst>
          </p:cNvPr>
          <p:cNvSpPr/>
          <p:nvPr/>
        </p:nvSpPr>
        <p:spPr>
          <a:xfrm>
            <a:off x="2346337" y="1949563"/>
            <a:ext cx="3253055" cy="1463264"/>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1" indent="-180000">
              <a:spcBef>
                <a:spcPts val="600"/>
              </a:spcBef>
              <a:buFont typeface="Arial" panose="020B0604020202020204" pitchFamily="34" charset="0"/>
              <a:buChar char="•"/>
            </a:pPr>
            <a:r>
              <a:rPr lang="de-DE" sz="1400" dirty="0" err="1">
                <a:solidFill>
                  <a:schemeClr val="tx1"/>
                </a:solidFill>
                <a:latin typeface="Arial" panose="020B0604020202020204" pitchFamily="34" charset="0"/>
                <a:cs typeface="Arial" panose="020B0604020202020204" pitchFamily="34" charset="0"/>
              </a:rPr>
              <a:t>Cyber-</a:t>
            </a:r>
            <a:r>
              <a:rPr lang="de-DE" sz="1400" dirty="0">
                <a:solidFill>
                  <a:schemeClr val="tx1"/>
                </a:solidFill>
                <a:latin typeface="Arial" panose="020B0604020202020204" pitchFamily="34" charset="0"/>
                <a:cs typeface="Arial" panose="020B0604020202020204" pitchFamily="34" charset="0"/>
              </a:rPr>
              <a:t> und Daten-Eigenschaden</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Cyber-Betriebsunterbrechung</a:t>
            </a:r>
          </a:p>
          <a:p>
            <a:pPr marL="285750" indent="-285750">
              <a:buFont typeface="Arial" panose="020B0604020202020204" pitchFamily="34" charset="0"/>
              <a:buChar char="•"/>
            </a:pPr>
            <a:endParaRPr lang="de-DE" sz="1400" dirty="0">
              <a:solidFill>
                <a:schemeClr val="tx1"/>
              </a:solidFill>
              <a:highlight>
                <a:srgbClr val="00FF00"/>
              </a:highlight>
              <a:latin typeface="Arial" panose="020B0604020202020204" pitchFamily="34" charset="0"/>
              <a:cs typeface="Arial" panose="020B0604020202020204" pitchFamily="34" charset="0"/>
            </a:endParaRPr>
          </a:p>
        </p:txBody>
      </p:sp>
      <p:sp>
        <p:nvSpPr>
          <p:cNvPr id="8" name="Rechteck: abgerundete Ecken 7">
            <a:extLst>
              <a:ext uri="{FF2B5EF4-FFF2-40B4-BE49-F238E27FC236}">
                <a16:creationId xmlns:a16="http://schemas.microsoft.com/office/drawing/2014/main" id="{E4E14996-5F11-4664-8F61-F853E2DAFC4B}"/>
              </a:ext>
            </a:extLst>
          </p:cNvPr>
          <p:cNvSpPr/>
          <p:nvPr/>
        </p:nvSpPr>
        <p:spPr>
          <a:xfrm>
            <a:off x="6036714" y="1998320"/>
            <a:ext cx="3253055" cy="1114798"/>
          </a:xfrm>
          <a:prstGeom prst="round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latin typeface="Arial" panose="020B0604020202020204" pitchFamily="34" charset="0"/>
              <a:cs typeface="Arial" panose="020B0604020202020204" pitchFamily="34" charset="0"/>
            </a:endParaRPr>
          </a:p>
        </p:txBody>
      </p:sp>
      <p:sp>
        <p:nvSpPr>
          <p:cNvPr id="9" name="Rechteck: abgerundete Ecken 8">
            <a:extLst>
              <a:ext uri="{FF2B5EF4-FFF2-40B4-BE49-F238E27FC236}">
                <a16:creationId xmlns:a16="http://schemas.microsoft.com/office/drawing/2014/main" id="{772E96D4-BD17-4CF7-A672-550C97AC6ED3}"/>
              </a:ext>
            </a:extLst>
          </p:cNvPr>
          <p:cNvSpPr/>
          <p:nvPr/>
        </p:nvSpPr>
        <p:spPr>
          <a:xfrm>
            <a:off x="5818053" y="1949563"/>
            <a:ext cx="3253055" cy="1463263"/>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768873" lvl="1" indent="-1714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Cyber-Haftpflicht  </a:t>
            </a:r>
          </a:p>
          <a:p>
            <a:pPr marL="768873" lvl="1" indent="-1714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Cyber-Kreditkartenschaden</a:t>
            </a:r>
          </a:p>
          <a:p>
            <a:pPr marL="883173" lvl="1" indent="-285750" algn="ctr">
              <a:buFont typeface="Arial" panose="020B0604020202020204" pitchFamily="34" charset="0"/>
              <a:buChar char="•"/>
            </a:pPr>
            <a:endParaRPr lang="de-DE" sz="1400" dirty="0" err="1">
              <a:solidFill>
                <a:schemeClr val="tx1"/>
              </a:solidFill>
              <a:latin typeface="Arial" panose="020B0604020202020204" pitchFamily="34" charset="0"/>
              <a:cs typeface="Arial" panose="020B0604020202020204" pitchFamily="34" charset="0"/>
            </a:endParaRPr>
          </a:p>
        </p:txBody>
      </p:sp>
      <p:sp>
        <p:nvSpPr>
          <p:cNvPr id="11" name="Rechteck: abgerundete Ecken 10">
            <a:extLst>
              <a:ext uri="{FF2B5EF4-FFF2-40B4-BE49-F238E27FC236}">
                <a16:creationId xmlns:a16="http://schemas.microsoft.com/office/drawing/2014/main" id="{59D4E609-96CF-477A-B9C3-E996FA0B5146}"/>
              </a:ext>
            </a:extLst>
          </p:cNvPr>
          <p:cNvSpPr/>
          <p:nvPr/>
        </p:nvSpPr>
        <p:spPr>
          <a:xfrm>
            <a:off x="2346337" y="3581469"/>
            <a:ext cx="6724771" cy="1463263"/>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1"/>
            <a:endParaRPr lang="de-DE" sz="1400" dirty="0">
              <a:solidFill>
                <a:schemeClr val="tx1"/>
              </a:solidFill>
              <a:highlight>
                <a:srgbClr val="00FF00"/>
              </a:highlight>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1E54962-E538-4ABB-BCF8-58DA8039A8E3}"/>
              </a:ext>
            </a:extLst>
          </p:cNvPr>
          <p:cNvSpPr txBox="1"/>
          <p:nvPr/>
        </p:nvSpPr>
        <p:spPr>
          <a:xfrm>
            <a:off x="2346336" y="1647704"/>
            <a:ext cx="3253055"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ctr">
              <a:spcBef>
                <a:spcPts val="600"/>
              </a:spcBef>
            </a:pPr>
            <a:r>
              <a:rPr lang="de-DE" sz="1800" b="1" dirty="0">
                <a:latin typeface="Arial" panose="020B0604020202020204" pitchFamily="34" charset="0"/>
                <a:cs typeface="Arial" panose="020B0604020202020204" pitchFamily="34" charset="0"/>
              </a:rPr>
              <a:t>Eigenschäden</a:t>
            </a:r>
            <a:r>
              <a:rPr lang="de-DE" sz="1400" b="1" dirty="0">
                <a:latin typeface="Arial" panose="020B0604020202020204" pitchFamily="34" charset="0"/>
                <a:cs typeface="Arial" panose="020B0604020202020204" pitchFamily="34" charset="0"/>
              </a:rPr>
              <a:t> </a:t>
            </a:r>
          </a:p>
        </p:txBody>
      </p:sp>
      <p:sp>
        <p:nvSpPr>
          <p:cNvPr id="13" name="Textfeld 12">
            <a:extLst>
              <a:ext uri="{FF2B5EF4-FFF2-40B4-BE49-F238E27FC236}">
                <a16:creationId xmlns:a16="http://schemas.microsoft.com/office/drawing/2014/main" id="{394C622B-6D24-4F8C-8290-49D358EFE6FC}"/>
              </a:ext>
            </a:extLst>
          </p:cNvPr>
          <p:cNvSpPr txBox="1"/>
          <p:nvPr/>
        </p:nvSpPr>
        <p:spPr>
          <a:xfrm>
            <a:off x="5818053" y="1676743"/>
            <a:ext cx="3253055"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ctr">
              <a:spcBef>
                <a:spcPts val="600"/>
              </a:spcBef>
            </a:pPr>
            <a:r>
              <a:rPr lang="de-DE" sz="1800" b="1" dirty="0">
                <a:latin typeface="Arial" panose="020B0604020202020204" pitchFamily="34" charset="0"/>
                <a:cs typeface="Arial" panose="020B0604020202020204" pitchFamily="34" charset="0"/>
              </a:rPr>
              <a:t>Fremdschäden</a:t>
            </a:r>
          </a:p>
        </p:txBody>
      </p:sp>
      <p:sp>
        <p:nvSpPr>
          <p:cNvPr id="25" name="Textfeld 24">
            <a:extLst>
              <a:ext uri="{FF2B5EF4-FFF2-40B4-BE49-F238E27FC236}">
                <a16:creationId xmlns:a16="http://schemas.microsoft.com/office/drawing/2014/main" id="{ABF2D984-8FB5-4075-8926-2D3D169E5175}"/>
              </a:ext>
            </a:extLst>
          </p:cNvPr>
          <p:cNvSpPr txBox="1"/>
          <p:nvPr/>
        </p:nvSpPr>
        <p:spPr>
          <a:xfrm>
            <a:off x="5599391" y="4013018"/>
            <a:ext cx="3063346"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68873" lvl="1" indent="-1714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Cyber-Diebstahl</a:t>
            </a:r>
          </a:p>
          <a:p>
            <a:pPr marL="768873" lvl="1" indent="-1714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Cyber-Betrug</a:t>
            </a:r>
          </a:p>
        </p:txBody>
      </p:sp>
      <p:sp>
        <p:nvSpPr>
          <p:cNvPr id="26" name="Textfeld 25">
            <a:extLst>
              <a:ext uri="{FF2B5EF4-FFF2-40B4-BE49-F238E27FC236}">
                <a16:creationId xmlns:a16="http://schemas.microsoft.com/office/drawing/2014/main" id="{2BAF0747-5FDB-4EE0-A1E3-250EEC3AE156}"/>
              </a:ext>
            </a:extLst>
          </p:cNvPr>
          <p:cNvSpPr txBox="1"/>
          <p:nvPr/>
        </p:nvSpPr>
        <p:spPr>
          <a:xfrm>
            <a:off x="2468774" y="4013018"/>
            <a:ext cx="3349279" cy="6001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68873" lvl="1" indent="-1714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Cyber-Erpressung </a:t>
            </a:r>
          </a:p>
          <a:p>
            <a:pPr marL="768873" lvl="1" indent="-1714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Cyber-Vertrauensschaden</a:t>
            </a:r>
          </a:p>
        </p:txBody>
      </p:sp>
    </p:spTree>
    <p:extLst>
      <p:ext uri="{BB962C8B-B14F-4D97-AF65-F5344CB8AC3E}">
        <p14:creationId xmlns:p14="http://schemas.microsoft.com/office/powerpoint/2010/main" val="414979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5572E84B-4304-4D12-8DF4-4817CA9DF1AE}"/>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7" name="Textfeld 6">
            <a:extLst>
              <a:ext uri="{FF2B5EF4-FFF2-40B4-BE49-F238E27FC236}">
                <a16:creationId xmlns:a16="http://schemas.microsoft.com/office/drawing/2014/main" id="{A3856C0A-512A-4DDD-9FB7-5F9CC880F779}"/>
              </a:ext>
            </a:extLst>
          </p:cNvPr>
          <p:cNvSpPr txBox="1"/>
          <p:nvPr/>
        </p:nvSpPr>
        <p:spPr>
          <a:xfrm>
            <a:off x="507912" y="1773140"/>
            <a:ext cx="2027582"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600" b="1" dirty="0">
                <a:latin typeface="Arial" panose="020B0604020202020204" pitchFamily="34" charset="0"/>
                <a:cs typeface="Arial" panose="020B0604020202020204" pitchFamily="34" charset="0"/>
              </a:rPr>
              <a:t>Phishing</a:t>
            </a:r>
            <a:r>
              <a:rPr lang="de-DE" sz="1400" dirty="0">
                <a:latin typeface="Arial" panose="020B0604020202020204" pitchFamily="34" charset="0"/>
                <a:cs typeface="Arial" panose="020B0604020202020204" pitchFamily="34" charset="0"/>
              </a:rPr>
              <a:t> </a:t>
            </a:r>
          </a:p>
        </p:txBody>
      </p:sp>
      <p:sp>
        <p:nvSpPr>
          <p:cNvPr id="8" name="Textfeld 7">
            <a:extLst>
              <a:ext uri="{FF2B5EF4-FFF2-40B4-BE49-F238E27FC236}">
                <a16:creationId xmlns:a16="http://schemas.microsoft.com/office/drawing/2014/main" id="{DAC95F05-073B-466F-8E3D-C327137109DF}"/>
              </a:ext>
            </a:extLst>
          </p:cNvPr>
          <p:cNvSpPr txBox="1"/>
          <p:nvPr/>
        </p:nvSpPr>
        <p:spPr>
          <a:xfrm>
            <a:off x="507912" y="2277596"/>
            <a:ext cx="6826539" cy="12926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400" dirty="0">
                <a:latin typeface="Arial" panose="020B0604020202020204" pitchFamily="34" charset="0"/>
                <a:cs typeface="Arial" panose="020B0604020202020204" pitchFamily="34" charset="0"/>
              </a:rPr>
              <a:t>Die Buchhaltung stellt fest, dass ein Betrag von 10.000 Euro abgebucht wurde. Nach einer kurzen Umfrage unter den Kollegen kommt heraus, dass einer der Mitarbeitenden eine Mail des Geldinstituts erhalten hat. In dieser Mail wurde er dazu aufgefordert, die im Onlinebanking-System der Bank hinterlegten Daten zu prüfen. Pflichtbewusst kam er dieser Aufforderung nach und hat auf der Website die Login-Daten eingegeben. Damit hat er die Daten jedoch unbewusst an Betrüger übermittelt.</a:t>
            </a:r>
          </a:p>
        </p:txBody>
      </p:sp>
      <p:sp>
        <p:nvSpPr>
          <p:cNvPr id="9" name="Rechteck: abgerundete Ecken 8">
            <a:extLst>
              <a:ext uri="{FF2B5EF4-FFF2-40B4-BE49-F238E27FC236}">
                <a16:creationId xmlns:a16="http://schemas.microsoft.com/office/drawing/2014/main" id="{296E361D-0851-49B6-A3E8-886A3EFADA46}"/>
              </a:ext>
            </a:extLst>
          </p:cNvPr>
          <p:cNvSpPr/>
          <p:nvPr/>
        </p:nvSpPr>
        <p:spPr>
          <a:xfrm>
            <a:off x="507912" y="4109987"/>
            <a:ext cx="6826539" cy="2178297"/>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17423" lvl="1">
              <a:spcBef>
                <a:spcPts val="600"/>
              </a:spcBef>
            </a:pPr>
            <a:r>
              <a:rPr lang="de-DE" sz="1400" b="1" dirty="0">
                <a:solidFill>
                  <a:schemeClr val="tx1"/>
                </a:solidFill>
                <a:latin typeface="Arial" panose="020B0604020202020204" pitchFamily="34" charset="0"/>
                <a:cs typeface="Arial" panose="020B0604020202020204" pitchFamily="34" charset="0"/>
              </a:rPr>
              <a:t>Die Konsequenzen</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Es ist ein Schaden von 10.000 Euro entstanden, den die Bank nicht erstattet</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Die Buchhaltung hat einen hohen Verwaltungsaufwand, um die Login-Daten zurückzusetzen und neue Daten zu beantragen. </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Zudem investiert das Unternehmen viel Zeit und Geld in die Schulung und Sensibilisierung der Mitarbeitenden.</a:t>
            </a:r>
          </a:p>
        </p:txBody>
      </p:sp>
      <p:pic>
        <p:nvPicPr>
          <p:cNvPr id="13" name="Grafik 12" descr="Ein Bild, das Text, Person, Computer, computer enthält.&#10;&#10;Automatisch generierte Beschreibung">
            <a:extLst>
              <a:ext uri="{FF2B5EF4-FFF2-40B4-BE49-F238E27FC236}">
                <a16:creationId xmlns:a16="http://schemas.microsoft.com/office/drawing/2014/main" id="{547E9F0C-0C2D-485E-9E75-DA2E84990C4A}"/>
              </a:ext>
            </a:extLst>
          </p:cNvPr>
          <p:cNvPicPr>
            <a:picLocks noChangeAspect="1"/>
          </p:cNvPicPr>
          <p:nvPr/>
        </p:nvPicPr>
        <p:blipFill>
          <a:blip r:embed="rId2"/>
          <a:stretch>
            <a:fillRect/>
          </a:stretch>
        </p:blipFill>
        <p:spPr>
          <a:xfrm>
            <a:off x="8086313" y="2583754"/>
            <a:ext cx="3862800" cy="2731761"/>
          </a:xfrm>
          <a:prstGeom prst="rect">
            <a:avLst/>
          </a:prstGeom>
        </p:spPr>
      </p:pic>
      <p:sp>
        <p:nvSpPr>
          <p:cNvPr id="14" name="Titel 1">
            <a:extLst>
              <a:ext uri="{FF2B5EF4-FFF2-40B4-BE49-F238E27FC236}">
                <a16:creationId xmlns:a16="http://schemas.microsoft.com/office/drawing/2014/main" id="{4E2E5AD4-A0BA-4419-BEF8-E128BFF6831E}"/>
              </a:ext>
            </a:extLst>
          </p:cNvPr>
          <p:cNvSpPr>
            <a:spLocks noGrp="1"/>
          </p:cNvSpPr>
          <p:nvPr>
            <p:ph type="title"/>
          </p:nvPr>
        </p:nvSpPr>
        <p:spPr>
          <a:xfrm>
            <a:off x="507912" y="433191"/>
            <a:ext cx="9360000" cy="400110"/>
          </a:xfrm>
        </p:spPr>
        <p:txBody>
          <a:bodyPr/>
          <a:lstStyle/>
          <a:p>
            <a:r>
              <a:rPr lang="de-DE" dirty="0">
                <a:latin typeface="Arial" panose="020B0604020202020204" pitchFamily="34" charset="0"/>
                <a:cs typeface="Arial" panose="020B0604020202020204" pitchFamily="34" charset="0"/>
              </a:rPr>
              <a:t>Wie kommen Cyberschäden typischerweise zustande?</a:t>
            </a:r>
          </a:p>
        </p:txBody>
      </p:sp>
    </p:spTree>
    <p:extLst>
      <p:ext uri="{BB962C8B-B14F-4D97-AF65-F5344CB8AC3E}">
        <p14:creationId xmlns:p14="http://schemas.microsoft.com/office/powerpoint/2010/main" val="220021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339C7DF8-DC06-4A7B-8CDA-AAA0A5BBCDB9}"/>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7" name="Textfeld 6">
            <a:extLst>
              <a:ext uri="{FF2B5EF4-FFF2-40B4-BE49-F238E27FC236}">
                <a16:creationId xmlns:a16="http://schemas.microsoft.com/office/drawing/2014/main" id="{A3856C0A-512A-4DDD-9FB7-5F9CC880F779}"/>
              </a:ext>
            </a:extLst>
          </p:cNvPr>
          <p:cNvSpPr txBox="1"/>
          <p:nvPr/>
        </p:nvSpPr>
        <p:spPr>
          <a:xfrm>
            <a:off x="507912" y="1773140"/>
            <a:ext cx="2027582"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600" b="1" dirty="0">
                <a:latin typeface="Arial" panose="020B0604020202020204" pitchFamily="34" charset="0"/>
                <a:cs typeface="Arial" panose="020B0604020202020204" pitchFamily="34" charset="0"/>
              </a:rPr>
              <a:t>Virus</a:t>
            </a:r>
            <a:r>
              <a:rPr lang="de-DE" sz="1400" dirty="0">
                <a:latin typeface="Arial" panose="020B0604020202020204" pitchFamily="34" charset="0"/>
                <a:cs typeface="Arial" panose="020B0604020202020204" pitchFamily="34" charset="0"/>
              </a:rPr>
              <a:t> </a:t>
            </a:r>
          </a:p>
        </p:txBody>
      </p:sp>
      <p:sp>
        <p:nvSpPr>
          <p:cNvPr id="8" name="Textfeld 7">
            <a:extLst>
              <a:ext uri="{FF2B5EF4-FFF2-40B4-BE49-F238E27FC236}">
                <a16:creationId xmlns:a16="http://schemas.microsoft.com/office/drawing/2014/main" id="{DAC95F05-073B-466F-8E3D-C327137109DF}"/>
              </a:ext>
            </a:extLst>
          </p:cNvPr>
          <p:cNvSpPr txBox="1"/>
          <p:nvPr/>
        </p:nvSpPr>
        <p:spPr>
          <a:xfrm>
            <a:off x="507912" y="2277596"/>
            <a:ext cx="6826539"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400" dirty="0">
                <a:latin typeface="Arial" panose="020B0604020202020204" pitchFamily="34" charset="0"/>
                <a:cs typeface="Arial" panose="020B0604020202020204" pitchFamily="34" charset="0"/>
              </a:rPr>
              <a:t>Ein Mitarbeitender öffnet den Anhang einer E-Mail, die vermeintlich von einem Kollegen kommt. Die Folge: Ein Schadprogramm dringt in die IT-Systeme ein und löscht verschiedene wichtige Dateien.</a:t>
            </a:r>
          </a:p>
        </p:txBody>
      </p:sp>
      <p:sp>
        <p:nvSpPr>
          <p:cNvPr id="9" name="Rechteck: abgerundete Ecken 8">
            <a:extLst>
              <a:ext uri="{FF2B5EF4-FFF2-40B4-BE49-F238E27FC236}">
                <a16:creationId xmlns:a16="http://schemas.microsoft.com/office/drawing/2014/main" id="{296E361D-0851-49B6-A3E8-886A3EFADA46}"/>
              </a:ext>
            </a:extLst>
          </p:cNvPr>
          <p:cNvSpPr/>
          <p:nvPr/>
        </p:nvSpPr>
        <p:spPr>
          <a:xfrm>
            <a:off x="507912" y="3360737"/>
            <a:ext cx="6826539" cy="2693554"/>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17423" lvl="1">
              <a:spcBef>
                <a:spcPts val="600"/>
              </a:spcBef>
            </a:pPr>
            <a:r>
              <a:rPr lang="de-DE" sz="1400" b="1" dirty="0">
                <a:solidFill>
                  <a:schemeClr val="tx1"/>
                </a:solidFill>
                <a:latin typeface="Arial" panose="020B0604020202020204" pitchFamily="34" charset="0"/>
                <a:cs typeface="Arial" panose="020B0604020202020204" pitchFamily="34" charset="0"/>
              </a:rPr>
              <a:t>Die Konsequenzen</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Teure IT-Spezialisten müssen beauftragt werden, um die IT-Systeme zu bereinigen und die gelöschten Daten aufwendig wiederherzustellen.</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Die betroffenen Stellen im System müssen komplett neu aufgesetzt werden.</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Zusätzlich müssen Mitarbeitenden viel ihrer Arbeitszeit investieren, die seit dem letzten Back-up eingegebenen Daten manuell nachzutragen.</a:t>
            </a:r>
          </a:p>
          <a:p>
            <a:pPr lvl="1" indent="-18000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Ein Großauftrag platzt, weil ein Auftraggeber seine Daten in Gefahr sieht.</a:t>
            </a:r>
          </a:p>
        </p:txBody>
      </p:sp>
      <p:sp>
        <p:nvSpPr>
          <p:cNvPr id="14" name="Titel 1">
            <a:extLst>
              <a:ext uri="{FF2B5EF4-FFF2-40B4-BE49-F238E27FC236}">
                <a16:creationId xmlns:a16="http://schemas.microsoft.com/office/drawing/2014/main" id="{4E2E5AD4-A0BA-4419-BEF8-E128BFF6831E}"/>
              </a:ext>
            </a:extLst>
          </p:cNvPr>
          <p:cNvSpPr>
            <a:spLocks noGrp="1"/>
          </p:cNvSpPr>
          <p:nvPr>
            <p:ph type="title"/>
          </p:nvPr>
        </p:nvSpPr>
        <p:spPr>
          <a:xfrm>
            <a:off x="507912" y="433191"/>
            <a:ext cx="9360000" cy="400110"/>
          </a:xfrm>
        </p:spPr>
        <p:txBody>
          <a:bodyPr/>
          <a:lstStyle/>
          <a:p>
            <a:r>
              <a:rPr lang="de-DE" dirty="0">
                <a:latin typeface="Arial" panose="020B0604020202020204" pitchFamily="34" charset="0"/>
                <a:cs typeface="Arial" panose="020B0604020202020204" pitchFamily="34" charset="0"/>
              </a:rPr>
              <a:t>Wie kommen Cyberschäden typischerweise zustande?</a:t>
            </a:r>
          </a:p>
        </p:txBody>
      </p:sp>
      <p:pic>
        <p:nvPicPr>
          <p:cNvPr id="10" name="Grafik 9" descr="Ein Bild, das Text enthält.&#10;&#10;Automatisch generierte Beschreibung">
            <a:extLst>
              <a:ext uri="{FF2B5EF4-FFF2-40B4-BE49-F238E27FC236}">
                <a16:creationId xmlns:a16="http://schemas.microsoft.com/office/drawing/2014/main" id="{73D52B4D-3B3E-4F8F-8109-43009C3696C3}"/>
              </a:ext>
            </a:extLst>
          </p:cNvPr>
          <p:cNvPicPr>
            <a:picLocks noChangeAspect="1"/>
          </p:cNvPicPr>
          <p:nvPr/>
        </p:nvPicPr>
        <p:blipFill>
          <a:blip r:embed="rId2"/>
          <a:stretch>
            <a:fillRect/>
          </a:stretch>
        </p:blipFill>
        <p:spPr>
          <a:xfrm>
            <a:off x="8094846" y="2624323"/>
            <a:ext cx="3862218" cy="2574812"/>
          </a:xfrm>
          <a:prstGeom prst="rect">
            <a:avLst/>
          </a:prstGeom>
        </p:spPr>
      </p:pic>
    </p:spTree>
    <p:extLst>
      <p:ext uri="{BB962C8B-B14F-4D97-AF65-F5344CB8AC3E}">
        <p14:creationId xmlns:p14="http://schemas.microsoft.com/office/powerpoint/2010/main" val="201838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0D216A2-BDFE-47B5-A347-86A976D012A0}"/>
              </a:ext>
            </a:extLst>
          </p:cNvPr>
          <p:cNvSpPr/>
          <p:nvPr/>
        </p:nvSpPr>
        <p:spPr>
          <a:xfrm>
            <a:off x="0" y="-68825"/>
            <a:ext cx="11949113" cy="947002"/>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7" name="Textfeld 6">
            <a:extLst>
              <a:ext uri="{FF2B5EF4-FFF2-40B4-BE49-F238E27FC236}">
                <a16:creationId xmlns:a16="http://schemas.microsoft.com/office/drawing/2014/main" id="{A3856C0A-512A-4DDD-9FB7-5F9CC880F779}"/>
              </a:ext>
            </a:extLst>
          </p:cNvPr>
          <p:cNvSpPr txBox="1"/>
          <p:nvPr/>
        </p:nvSpPr>
        <p:spPr>
          <a:xfrm>
            <a:off x="507912" y="1773140"/>
            <a:ext cx="2027582"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600" b="1" dirty="0">
                <a:latin typeface="Arial" panose="020B0604020202020204" pitchFamily="34" charset="0"/>
                <a:cs typeface="Arial" panose="020B0604020202020204" pitchFamily="34" charset="0"/>
              </a:rPr>
              <a:t>Datenverlust</a:t>
            </a:r>
            <a:r>
              <a:rPr lang="de-DE" sz="1400" dirty="0">
                <a:latin typeface="Arial" panose="020B0604020202020204" pitchFamily="34" charset="0"/>
                <a:cs typeface="Arial" panose="020B0604020202020204" pitchFamily="34" charset="0"/>
              </a:rPr>
              <a:t> </a:t>
            </a:r>
          </a:p>
        </p:txBody>
      </p:sp>
      <p:sp>
        <p:nvSpPr>
          <p:cNvPr id="8" name="Textfeld 7">
            <a:extLst>
              <a:ext uri="{FF2B5EF4-FFF2-40B4-BE49-F238E27FC236}">
                <a16:creationId xmlns:a16="http://schemas.microsoft.com/office/drawing/2014/main" id="{DAC95F05-073B-466F-8E3D-C327137109DF}"/>
              </a:ext>
            </a:extLst>
          </p:cNvPr>
          <p:cNvSpPr txBox="1"/>
          <p:nvPr/>
        </p:nvSpPr>
        <p:spPr>
          <a:xfrm>
            <a:off x="507912" y="2277596"/>
            <a:ext cx="6826539" cy="723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indent="-180000" algn="l">
              <a:spcBef>
                <a:spcPts val="600"/>
              </a:spcBef>
            </a:pPr>
            <a:r>
              <a:rPr lang="de-DE" sz="1400" dirty="0">
                <a:latin typeface="Arial" panose="020B0604020202020204" pitchFamily="34" charset="0"/>
                <a:cs typeface="Arial" panose="020B0604020202020204" pitchFamily="34" charset="0"/>
              </a:rPr>
              <a:t>Ein Mitarbeitender verliert seinen Laptop auf einer Dienstreise. Darauf gespeichert: diverse Kundendaten, die nun einem potenziellen externen Zugriff ausgesetzt sind.</a:t>
            </a:r>
          </a:p>
          <a:p>
            <a:pPr indent="-180000" algn="l">
              <a:spcBef>
                <a:spcPts val="600"/>
              </a:spcBef>
            </a:pPr>
            <a:endParaRPr lang="de-DE" sz="1400" dirty="0">
              <a:latin typeface="Arial" panose="020B0604020202020204" pitchFamily="34" charset="0"/>
              <a:cs typeface="Arial" panose="020B0604020202020204" pitchFamily="34" charset="0"/>
            </a:endParaRPr>
          </a:p>
        </p:txBody>
      </p:sp>
      <p:sp>
        <p:nvSpPr>
          <p:cNvPr id="9" name="Rechteck: abgerundete Ecken 8">
            <a:extLst>
              <a:ext uri="{FF2B5EF4-FFF2-40B4-BE49-F238E27FC236}">
                <a16:creationId xmlns:a16="http://schemas.microsoft.com/office/drawing/2014/main" id="{296E361D-0851-49B6-A3E8-886A3EFADA46}"/>
              </a:ext>
            </a:extLst>
          </p:cNvPr>
          <p:cNvSpPr/>
          <p:nvPr/>
        </p:nvSpPr>
        <p:spPr>
          <a:xfrm>
            <a:off x="507912" y="3035418"/>
            <a:ext cx="6826539" cy="2454443"/>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417423" lvl="1">
              <a:spcBef>
                <a:spcPts val="600"/>
              </a:spcBef>
            </a:pPr>
            <a:r>
              <a:rPr lang="de-DE" sz="1400" b="1" dirty="0">
                <a:solidFill>
                  <a:schemeClr val="tx1"/>
                </a:solidFill>
                <a:latin typeface="Arial" panose="020B0604020202020204" pitchFamily="34" charset="0"/>
                <a:cs typeface="Arial" panose="020B0604020202020204" pitchFamily="34" charset="0"/>
              </a:rPr>
              <a:t>Die Konsequenzen</a:t>
            </a:r>
          </a:p>
          <a:p>
            <a:pPr marL="883173" lvl="1" indent="-2857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Das Unternehmen investiert viel Arbeitszeit, um alle Betroffenen über den Datenverlust zu informieren und aufkommende Fragen zu beantworten.</a:t>
            </a:r>
          </a:p>
          <a:p>
            <a:pPr marL="883173" lvl="1" indent="-2857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Einige Kundendaten wurden missbräuchlich genutzt. Die betroffenen Kunden stellen Schadensersatzansprüche.</a:t>
            </a:r>
          </a:p>
          <a:p>
            <a:pPr marL="883173" lvl="1" indent="-285750">
              <a:spcBef>
                <a:spcPts val="600"/>
              </a:spcBef>
              <a:buFont typeface="Arial" panose="020B0604020202020204" pitchFamily="34" charset="0"/>
              <a:buChar char="•"/>
            </a:pPr>
            <a:r>
              <a:rPr lang="de-DE" sz="1400" dirty="0">
                <a:solidFill>
                  <a:schemeClr val="tx1"/>
                </a:solidFill>
                <a:latin typeface="Arial" panose="020B0604020202020204" pitchFamily="34" charset="0"/>
                <a:cs typeface="Arial" panose="020B0604020202020204" pitchFamily="34" charset="0"/>
              </a:rPr>
              <a:t>Einige Aufträge platzen, weil die Betroffenen das Vertrauen in das Unternehmen verloren haben.</a:t>
            </a:r>
            <a:endParaRPr lang="de-DE" sz="1800" dirty="0">
              <a:solidFill>
                <a:schemeClr val="tx1"/>
              </a:solidFill>
              <a:latin typeface="Arial" panose="020B0604020202020204" pitchFamily="34" charset="0"/>
              <a:cs typeface="Arial" panose="020B0604020202020204" pitchFamily="34" charset="0"/>
            </a:endParaRPr>
          </a:p>
        </p:txBody>
      </p:sp>
      <p:sp>
        <p:nvSpPr>
          <p:cNvPr id="14" name="Titel 1">
            <a:extLst>
              <a:ext uri="{FF2B5EF4-FFF2-40B4-BE49-F238E27FC236}">
                <a16:creationId xmlns:a16="http://schemas.microsoft.com/office/drawing/2014/main" id="{4E2E5AD4-A0BA-4419-BEF8-E128BFF6831E}"/>
              </a:ext>
            </a:extLst>
          </p:cNvPr>
          <p:cNvSpPr>
            <a:spLocks noGrp="1"/>
          </p:cNvSpPr>
          <p:nvPr>
            <p:ph type="title"/>
          </p:nvPr>
        </p:nvSpPr>
        <p:spPr>
          <a:xfrm>
            <a:off x="507912" y="433191"/>
            <a:ext cx="9360000" cy="400110"/>
          </a:xfrm>
        </p:spPr>
        <p:txBody>
          <a:bodyPr/>
          <a:lstStyle/>
          <a:p>
            <a:r>
              <a:rPr lang="de-DE" dirty="0">
                <a:latin typeface="Arial" panose="020B0604020202020204" pitchFamily="34" charset="0"/>
                <a:cs typeface="Arial" panose="020B0604020202020204" pitchFamily="34" charset="0"/>
              </a:rPr>
              <a:t>Wie kommen Cyberschäden typischerweise zustande?</a:t>
            </a:r>
          </a:p>
        </p:txBody>
      </p:sp>
      <p:pic>
        <p:nvPicPr>
          <p:cNvPr id="11" name="Grafik 10" descr="Ein Bild, das Boden enthält.&#10;&#10;Automatisch generierte Beschreibung">
            <a:extLst>
              <a:ext uri="{FF2B5EF4-FFF2-40B4-BE49-F238E27FC236}">
                <a16:creationId xmlns:a16="http://schemas.microsoft.com/office/drawing/2014/main" id="{2A391173-9362-45BE-AD01-23DE43A24C71}"/>
              </a:ext>
            </a:extLst>
          </p:cNvPr>
          <p:cNvPicPr>
            <a:picLocks noChangeAspect="1"/>
          </p:cNvPicPr>
          <p:nvPr/>
        </p:nvPicPr>
        <p:blipFill>
          <a:blip r:embed="rId2"/>
          <a:stretch>
            <a:fillRect/>
          </a:stretch>
        </p:blipFill>
        <p:spPr>
          <a:xfrm>
            <a:off x="8093517" y="2625639"/>
            <a:ext cx="3855596" cy="2574000"/>
          </a:xfrm>
          <a:prstGeom prst="rect">
            <a:avLst/>
          </a:prstGeom>
        </p:spPr>
      </p:pic>
    </p:spTree>
    <p:extLst>
      <p:ext uri="{BB962C8B-B14F-4D97-AF65-F5344CB8AC3E}">
        <p14:creationId xmlns:p14="http://schemas.microsoft.com/office/powerpoint/2010/main" val="188375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7EA95E4-D463-48D0-AC66-70521C6C2AC0}"/>
              </a:ext>
            </a:extLst>
          </p:cNvPr>
          <p:cNvSpPr/>
          <p:nvPr/>
        </p:nvSpPr>
        <p:spPr>
          <a:xfrm>
            <a:off x="0" y="3360737"/>
            <a:ext cx="11949113" cy="3360738"/>
          </a:xfrm>
          <a:prstGeom prst="rect">
            <a:avLst/>
          </a:prstGeom>
          <a:solidFill>
            <a:schemeClr val="accent2">
              <a:alpha val="87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err="1"/>
          </a:p>
        </p:txBody>
      </p:sp>
      <p:sp>
        <p:nvSpPr>
          <p:cNvPr id="5" name="Textfeld 4">
            <a:extLst>
              <a:ext uri="{FF2B5EF4-FFF2-40B4-BE49-F238E27FC236}">
                <a16:creationId xmlns:a16="http://schemas.microsoft.com/office/drawing/2014/main" id="{A4DC9F16-4352-417E-B325-17919DEC1C01}"/>
              </a:ext>
            </a:extLst>
          </p:cNvPr>
          <p:cNvSpPr txBox="1"/>
          <p:nvPr/>
        </p:nvSpPr>
        <p:spPr>
          <a:xfrm>
            <a:off x="728330" y="1195347"/>
            <a:ext cx="8787810" cy="11079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spcAft>
                <a:spcPts val="800"/>
              </a:spcAft>
            </a:pPr>
            <a:r>
              <a:rPr lang="de-DE" sz="3200" b="1" dirty="0">
                <a:effectLst/>
                <a:latin typeface="Arial" panose="020B0604020202020204" pitchFamily="34" charset="0"/>
                <a:ea typeface="Calibri" panose="020F0502020204030204" pitchFamily="34" charset="0"/>
                <a:cs typeface="Arial" panose="020B0604020202020204" pitchFamily="34" charset="0"/>
              </a:rPr>
              <a:t>Lassen Sie uns über den Cyber</a:t>
            </a:r>
            <a:r>
              <a:rPr lang="de-DE" sz="3200" b="1" dirty="0">
                <a:latin typeface="Arial" panose="020B0604020202020204" pitchFamily="34" charset="0"/>
                <a:ea typeface="Calibri" panose="020F0502020204030204" pitchFamily="34" charset="0"/>
                <a:cs typeface="Arial" panose="020B0604020202020204" pitchFamily="34" charset="0"/>
              </a:rPr>
              <a:t>s</a:t>
            </a:r>
            <a:r>
              <a:rPr lang="de-DE" sz="3200" b="1" dirty="0">
                <a:effectLst/>
                <a:latin typeface="Arial" panose="020B0604020202020204" pitchFamily="34" charset="0"/>
                <a:ea typeface="Calibri" panose="020F0502020204030204" pitchFamily="34" charset="0"/>
                <a:cs typeface="Arial" panose="020B0604020202020204" pitchFamily="34" charset="0"/>
              </a:rPr>
              <a:t>chutz für Ihr Unternehmen sprechen!</a:t>
            </a:r>
            <a:endParaRPr lang="de-DE"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feld 6">
            <a:extLst>
              <a:ext uri="{FF2B5EF4-FFF2-40B4-BE49-F238E27FC236}">
                <a16:creationId xmlns:a16="http://schemas.microsoft.com/office/drawing/2014/main" id="{F8AFA1C9-901E-4F61-B4DD-1244958653D8}"/>
              </a:ext>
            </a:extLst>
          </p:cNvPr>
          <p:cNvSpPr txBox="1"/>
          <p:nvPr/>
        </p:nvSpPr>
        <p:spPr>
          <a:xfrm>
            <a:off x="728330" y="4592216"/>
            <a:ext cx="5986130" cy="14586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pPr>
            <a:r>
              <a:rPr lang="de-DE"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Ihr Name</a:t>
            </a:r>
          </a:p>
          <a:p>
            <a:pPr>
              <a:lnSpc>
                <a:spcPct val="107000"/>
              </a:lnSpc>
            </a:pPr>
            <a:r>
              <a:rPr lang="de-DE" sz="1400" dirty="0">
                <a:solidFill>
                  <a:schemeClr val="bg1"/>
                </a:solidFill>
                <a:latin typeface="Arial" panose="020B0604020202020204" pitchFamily="34" charset="0"/>
                <a:ea typeface="Calibri" panose="020F0502020204030204" pitchFamily="34" charset="0"/>
                <a:cs typeface="Arial" panose="020B0604020202020204" pitchFamily="34" charset="0"/>
              </a:rPr>
              <a:t>Firma/Titel</a:t>
            </a:r>
          </a:p>
          <a:p>
            <a:pPr>
              <a:lnSpc>
                <a:spcPct val="107000"/>
              </a:lnSpc>
            </a:pPr>
            <a:r>
              <a:rPr lang="de-DE" sz="1400" dirty="0">
                <a:solidFill>
                  <a:schemeClr val="bg1"/>
                </a:solidFill>
                <a:latin typeface="Arial" panose="020B0604020202020204" pitchFamily="34" charset="0"/>
                <a:ea typeface="Calibri" panose="020F0502020204030204" pitchFamily="34" charset="0"/>
                <a:cs typeface="Arial" panose="020B0604020202020204" pitchFamily="34" charset="0"/>
              </a:rPr>
              <a:t>Adresse</a:t>
            </a:r>
          </a:p>
          <a:p>
            <a:pPr>
              <a:lnSpc>
                <a:spcPct val="107000"/>
              </a:lnSpc>
            </a:pPr>
            <a:endParaRPr lang="de-DE"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sz="1400" dirty="0">
                <a:solidFill>
                  <a:schemeClr val="bg1"/>
                </a:solidFill>
                <a:latin typeface="Arial" panose="020B0604020202020204" pitchFamily="34" charset="0"/>
                <a:ea typeface="Calibri" panose="020F0502020204030204" pitchFamily="34" charset="0"/>
                <a:cs typeface="Arial" panose="020B0604020202020204" pitchFamily="34" charset="0"/>
              </a:rPr>
              <a:t>Mobil</a:t>
            </a:r>
          </a:p>
          <a:p>
            <a:pPr>
              <a:lnSpc>
                <a:spcPct val="107000"/>
              </a:lnSpc>
            </a:pPr>
            <a:r>
              <a:rPr lang="de-DE"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E-Mail</a:t>
            </a:r>
            <a:endParaRPr lang="de-DE"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platzhalter 3">
            <a:extLst>
              <a:ext uri="{FF2B5EF4-FFF2-40B4-BE49-F238E27FC236}">
                <a16:creationId xmlns:a16="http://schemas.microsoft.com/office/drawing/2014/main" id="{1092778F-E790-464E-BBAD-D9DCCA64F8E1}"/>
              </a:ext>
            </a:extLst>
          </p:cNvPr>
          <p:cNvSpPr txBox="1">
            <a:spLocks/>
          </p:cNvSpPr>
          <p:nvPr/>
        </p:nvSpPr>
        <p:spPr>
          <a:xfrm>
            <a:off x="9773265" y="606711"/>
            <a:ext cx="958644" cy="338554"/>
          </a:xfrm>
          <a:prstGeom prst="rect">
            <a:avLst/>
          </a:prstGeom>
        </p:spPr>
        <p:txBody>
          <a:bodyPr/>
          <a:lstStyle>
            <a:lvl1pPr marL="448102" indent="-448102" algn="l" defTabSz="597469" rtl="0" eaLnBrk="1" latinLnBrk="0" hangingPunct="1">
              <a:spcBef>
                <a:spcPct val="20000"/>
              </a:spcBef>
              <a:buFont typeface="Arial"/>
              <a:buChar char="•"/>
              <a:defRPr sz="1600" kern="1200">
                <a:solidFill>
                  <a:schemeClr val="tx1"/>
                </a:solidFill>
                <a:latin typeface="+mn-lt"/>
                <a:ea typeface="+mn-ea"/>
                <a:cs typeface="+mn-cs"/>
              </a:defRPr>
            </a:lvl1pPr>
            <a:lvl2pPr marL="970887" indent="-373418" algn="l" defTabSz="597469" rtl="0" eaLnBrk="1" latinLnBrk="0" hangingPunct="1">
              <a:spcBef>
                <a:spcPct val="20000"/>
              </a:spcBef>
              <a:buFont typeface="Arial"/>
              <a:buChar char="–"/>
              <a:defRPr sz="1600" kern="1200">
                <a:solidFill>
                  <a:schemeClr val="tx1"/>
                </a:solidFill>
                <a:latin typeface="+mn-lt"/>
                <a:ea typeface="+mn-ea"/>
                <a:cs typeface="+mn-cs"/>
              </a:defRPr>
            </a:lvl2pPr>
            <a:lvl3pPr marL="1493672" indent="-298734" algn="l" defTabSz="597469" rtl="0" eaLnBrk="1" latinLnBrk="0" hangingPunct="1">
              <a:spcBef>
                <a:spcPct val="20000"/>
              </a:spcBef>
              <a:buFont typeface="Arial"/>
              <a:buChar char="•"/>
              <a:defRPr sz="1600" kern="1200">
                <a:solidFill>
                  <a:schemeClr val="tx1"/>
                </a:solidFill>
                <a:latin typeface="+mn-lt"/>
                <a:ea typeface="+mn-ea"/>
                <a:cs typeface="+mn-cs"/>
              </a:defRPr>
            </a:lvl3pPr>
            <a:lvl4pPr marL="2091141" indent="-298734" algn="l" defTabSz="597469" rtl="0" eaLnBrk="1" latinLnBrk="0" hangingPunct="1">
              <a:spcBef>
                <a:spcPct val="20000"/>
              </a:spcBef>
              <a:buFont typeface="Arial"/>
              <a:buChar char="–"/>
              <a:defRPr sz="1600" kern="1200">
                <a:solidFill>
                  <a:schemeClr val="tx1"/>
                </a:solidFill>
                <a:latin typeface="+mn-lt"/>
                <a:ea typeface="+mn-ea"/>
                <a:cs typeface="+mn-cs"/>
              </a:defRPr>
            </a:lvl4pPr>
            <a:lvl5pPr marL="2688610" indent="-298734" algn="l" defTabSz="597469" rtl="0" eaLnBrk="1" latinLnBrk="0" hangingPunct="1">
              <a:spcBef>
                <a:spcPct val="20000"/>
              </a:spcBef>
              <a:buFont typeface="Arial"/>
              <a:buChar char="»"/>
              <a:defRPr sz="1600" kern="1200">
                <a:solidFill>
                  <a:schemeClr val="tx1"/>
                </a:solidFill>
                <a:latin typeface="+mn-lt"/>
                <a:ea typeface="+mn-ea"/>
                <a:cs typeface="+mn-cs"/>
              </a:defRPr>
            </a:lvl5pPr>
            <a:lvl6pPr marL="3286079" indent="-298734" algn="l" defTabSz="597469" rtl="0" eaLnBrk="1" latinLnBrk="0" hangingPunct="1">
              <a:spcBef>
                <a:spcPct val="20000"/>
              </a:spcBef>
              <a:buFont typeface="Arial"/>
              <a:buChar char="•"/>
              <a:defRPr sz="2614" kern="1200">
                <a:solidFill>
                  <a:schemeClr val="tx1"/>
                </a:solidFill>
                <a:latin typeface="+mn-lt"/>
                <a:ea typeface="+mn-ea"/>
                <a:cs typeface="+mn-cs"/>
              </a:defRPr>
            </a:lvl6pPr>
            <a:lvl7pPr marL="3883548" indent="-298734" algn="l" defTabSz="597469" rtl="0" eaLnBrk="1" latinLnBrk="0" hangingPunct="1">
              <a:spcBef>
                <a:spcPct val="20000"/>
              </a:spcBef>
              <a:buFont typeface="Arial"/>
              <a:buChar char="•"/>
              <a:defRPr sz="2614" kern="1200">
                <a:solidFill>
                  <a:schemeClr val="tx1"/>
                </a:solidFill>
                <a:latin typeface="+mn-lt"/>
                <a:ea typeface="+mn-ea"/>
                <a:cs typeface="+mn-cs"/>
              </a:defRPr>
            </a:lvl7pPr>
            <a:lvl8pPr marL="4481017" indent="-298734" algn="l" defTabSz="597469" rtl="0" eaLnBrk="1" latinLnBrk="0" hangingPunct="1">
              <a:spcBef>
                <a:spcPct val="20000"/>
              </a:spcBef>
              <a:buFont typeface="Arial"/>
              <a:buChar char="•"/>
              <a:defRPr sz="2614" kern="1200">
                <a:solidFill>
                  <a:schemeClr val="tx1"/>
                </a:solidFill>
                <a:latin typeface="+mn-lt"/>
                <a:ea typeface="+mn-ea"/>
                <a:cs typeface="+mn-cs"/>
              </a:defRPr>
            </a:lvl8pPr>
            <a:lvl9pPr marL="5078486" indent="-298734" algn="l" defTabSz="597469" rtl="0" eaLnBrk="1" latinLnBrk="0" hangingPunct="1">
              <a:spcBef>
                <a:spcPct val="20000"/>
              </a:spcBef>
              <a:buFont typeface="Arial"/>
              <a:buChar char="•"/>
              <a:defRPr sz="2614" kern="1200">
                <a:solidFill>
                  <a:schemeClr val="tx1"/>
                </a:solidFill>
                <a:latin typeface="+mn-lt"/>
                <a:ea typeface="+mn-ea"/>
                <a:cs typeface="+mn-cs"/>
              </a:defRPr>
            </a:lvl9pPr>
          </a:lstStyle>
          <a:p>
            <a:pPr marL="0" indent="0">
              <a:buNone/>
            </a:pPr>
            <a:r>
              <a:rPr lang="de-DE" dirty="0">
                <a:latin typeface="Arial" panose="020B0604020202020204" pitchFamily="34" charset="0"/>
                <a:cs typeface="Arial" panose="020B0604020202020204" pitchFamily="34" charset="0"/>
              </a:rPr>
              <a:t>Ihr Logo</a:t>
            </a:r>
          </a:p>
        </p:txBody>
      </p:sp>
    </p:spTree>
    <p:extLst>
      <p:ext uri="{BB962C8B-B14F-4D97-AF65-F5344CB8AC3E}">
        <p14:creationId xmlns:p14="http://schemas.microsoft.com/office/powerpoint/2010/main" val="1816957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TBTACCENT" val="Accent2ColorBoldText"/>
  <p:tag name="THINKCELLPRESENTATIONDONOTDELETE" val="&lt;?xml version=&quot;1.0&quot; encoding=&quot;UTF-16&quot; standalone=&quot;yes&quot;?&gt;&lt;root reqver=&quot;25060&quot;&gt;&lt;version val=&quot;279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U2bkMwPZxpperNgXx6Lpg"/>
</p:tagLst>
</file>

<file path=ppt/tags/tag13.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ODtuM0MDgIU0HZMjwpP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I_rw4aEelQJMPTKE.ty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jKA4VzuArh8fNFfQ3ul1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U2bkMwPZxpperNgXx6Lpg"/>
</p:tagLst>
</file>

<file path=ppt/theme/theme1.xml><?xml version="1.0" encoding="utf-8"?>
<a:theme xmlns:a="http://schemas.openxmlformats.org/drawingml/2006/main" name="Office-Design">
  <a:themeElements>
    <a:clrScheme name="thinksurance_new">
      <a:dk1>
        <a:sysClr val="windowText" lastClr="000000"/>
      </a:dk1>
      <a:lt1>
        <a:sysClr val="window" lastClr="FFFFFF"/>
      </a:lt1>
      <a:dk2>
        <a:srgbClr val="252E32"/>
      </a:dk2>
      <a:lt2>
        <a:srgbClr val="F8F8F8"/>
      </a:lt2>
      <a:accent1>
        <a:srgbClr val="3B454B"/>
      </a:accent1>
      <a:accent2>
        <a:srgbClr val="004F7C"/>
      </a:accent2>
      <a:accent3>
        <a:srgbClr val="78BEE6"/>
      </a:accent3>
      <a:accent4>
        <a:srgbClr val="A1DAF8"/>
      </a:accent4>
      <a:accent5>
        <a:srgbClr val="E8E100"/>
      </a:accent5>
      <a:accent6>
        <a:srgbClr val="C4C7CA"/>
      </a:accent6>
      <a:hlink>
        <a:srgbClr val="A1DAF8"/>
      </a:hlink>
      <a:folHlink>
        <a:srgbClr val="E8E100"/>
      </a:folHlink>
    </a:clrScheme>
    <a:fontScheme name="TS_temp2">
      <a:majorFont>
        <a:latin typeface="Titillium Web"/>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solidFill>
            <a:schemeClr val="accent2"/>
          </a:solid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noFill/>
        <a:ln w="19050">
          <a:solidFill>
            <a:schemeClr val="accent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t" anchorCtr="0" compatLnSpc="1">
        <a:prstTxWarp prst="textNoShape">
          <a:avLst/>
        </a:prstTxWarp>
        <a:spAutoFit/>
      </a:bodyPr>
      <a:lstStyle>
        <a:defPPr indent="-180000" algn="l">
          <a:spcBef>
            <a:spcPts val="600"/>
          </a:spcBef>
          <a:defRPr sz="1200"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FE84922A8982441B19EB3F7A0E881F2" ma:contentTypeVersion="12" ma:contentTypeDescription="Ein neues Dokument erstellen." ma:contentTypeScope="" ma:versionID="1a5f22f4389a86382f5d5c3ef6091883">
  <xsd:schema xmlns:xsd="http://www.w3.org/2001/XMLSchema" xmlns:xs="http://www.w3.org/2001/XMLSchema" xmlns:p="http://schemas.microsoft.com/office/2006/metadata/properties" xmlns:ns3="e5ad54d2-c035-4a4e-b504-00ba5d4afeae" xmlns:ns4="c35e8731-684f-4780-a5a9-bcf1c2449e54" targetNamespace="http://schemas.microsoft.com/office/2006/metadata/properties" ma:root="true" ma:fieldsID="2237d97e79e7529b06e973ffec0620d8" ns3:_="" ns4:_="">
    <xsd:import namespace="e5ad54d2-c035-4a4e-b504-00ba5d4afeae"/>
    <xsd:import namespace="c35e8731-684f-4780-a5a9-bcf1c2449e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d54d2-c035-4a4e-b504-00ba5d4afea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5e8731-684f-4780-a5a9-bcf1c2449e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756BD-B3AA-4E5C-A3E6-B47943E17033}">
  <ds:schemaRefs>
    <ds:schemaRef ds:uri="c35e8731-684f-4780-a5a9-bcf1c2449e54"/>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 ds:uri="e5ad54d2-c035-4a4e-b504-00ba5d4afea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FF7C6713-8ECC-4B39-BE19-B9F702639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d54d2-c035-4a4e-b504-00ba5d4afeae"/>
    <ds:schemaRef ds:uri="c35e8731-684f-4780-a5a9-bcf1c2449e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4816BB-E8BC-447F-A17B-CB379C60D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Benutzerdefiniert</PresentationFormat>
  <Paragraphs>71</Paragraphs>
  <Slides>9</Slides>
  <Notes>4</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5" baseType="lpstr">
      <vt:lpstr>Arial</vt:lpstr>
      <vt:lpstr>Calibri</vt:lpstr>
      <vt:lpstr>Open Sans</vt:lpstr>
      <vt:lpstr>Titillium Web</vt:lpstr>
      <vt:lpstr>Office-Design</vt:lpstr>
      <vt:lpstr>think-cell Folie</vt:lpstr>
      <vt:lpstr>PowerPoint-Präsentation</vt:lpstr>
      <vt:lpstr>Cyberangriffe sind keine Ausnahme mehr und treffen immer mehr Unternehmen </vt:lpstr>
      <vt:lpstr>Jedes Unternehmen kann von einem Cyberangriff betroffen sein</vt:lpstr>
      <vt:lpstr>Was ist eine Cyberversicherung und für wen ist sie relevant?</vt:lpstr>
      <vt:lpstr>Welche Schäden deckt eine Cyberversicherung ab?</vt:lpstr>
      <vt:lpstr>Wie kommen Cyberschäden typischerweise zustande?</vt:lpstr>
      <vt:lpstr>Wie kommen Cyberschäden typischerweise zustande?</vt:lpstr>
      <vt:lpstr>Wie kommen Cyberschäden typischerweise zustande?</vt:lpstr>
      <vt:lpstr>PowerPoint-Präsentation</vt:lpstr>
    </vt:vector>
  </TitlesOfParts>
  <Company>Thinksurance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Christopher Leifeld</dc:creator>
  <cp:lastModifiedBy>Christopher Leifeld</cp:lastModifiedBy>
  <cp:revision>624</cp:revision>
  <cp:lastPrinted>2019-08-23T17:00:43Z</cp:lastPrinted>
  <dcterms:created xsi:type="dcterms:W3CDTF">2019-04-23T10:42:14Z</dcterms:created>
  <dcterms:modified xsi:type="dcterms:W3CDTF">2023-05-24T13:14:22Z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0x0101007FE84922A8982441B19EB3F7A0E881F2</vt:lpwstr>
  </property>
</Properties>
</file>